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3"/>
  </p:notesMasterIdLst>
  <p:sldIdLst>
    <p:sldId id="256" r:id="rId2"/>
    <p:sldId id="258" r:id="rId3"/>
    <p:sldId id="260" r:id="rId4"/>
    <p:sldId id="285" r:id="rId5"/>
    <p:sldId id="274" r:id="rId6"/>
    <p:sldId id="261" r:id="rId7"/>
    <p:sldId id="296" r:id="rId8"/>
    <p:sldId id="302" r:id="rId9"/>
    <p:sldId id="303" r:id="rId10"/>
    <p:sldId id="304" r:id="rId11"/>
    <p:sldId id="298" r:id="rId12"/>
    <p:sldId id="305" r:id="rId13"/>
    <p:sldId id="307" r:id="rId14"/>
    <p:sldId id="308" r:id="rId15"/>
    <p:sldId id="301" r:id="rId16"/>
    <p:sldId id="300" r:id="rId17"/>
    <p:sldId id="309" r:id="rId18"/>
    <p:sldId id="257" r:id="rId19"/>
    <p:sldId id="259"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5" r:id="rId33"/>
    <p:sldId id="276" r:id="rId34"/>
    <p:sldId id="277" r:id="rId35"/>
    <p:sldId id="278" r:id="rId36"/>
    <p:sldId id="279" r:id="rId37"/>
    <p:sldId id="280" r:id="rId38"/>
    <p:sldId id="281" r:id="rId39"/>
    <p:sldId id="282" r:id="rId40"/>
    <p:sldId id="283" r:id="rId41"/>
    <p:sldId id="284" r:id="rId42"/>
    <p:sldId id="286" r:id="rId43"/>
    <p:sldId id="287" r:id="rId44"/>
    <p:sldId id="288" r:id="rId45"/>
    <p:sldId id="289" r:id="rId46"/>
    <p:sldId id="290" r:id="rId47"/>
    <p:sldId id="291" r:id="rId48"/>
    <p:sldId id="292" r:id="rId49"/>
    <p:sldId id="293" r:id="rId50"/>
    <p:sldId id="294" r:id="rId51"/>
    <p:sldId id="295"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Lexend Deca" panose="020B0604020202020204" charset="-78"/>
      <p:regular r:id="rId58"/>
    </p:embeddedFont>
    <p:embeddedFont>
      <p:font typeface="Montserrat" panose="00000500000000000000" pitchFamily="2" charset="0"/>
      <p:regular r:id="rId59"/>
      <p:bold r:id="rId60"/>
      <p:italic r:id="rId61"/>
      <p:boldItalic r:id="rId62"/>
    </p:embeddedFont>
    <p:embeddedFont>
      <p:font typeface="Rubik" panose="02000604000000020004" pitchFamily="2" charset="-79"/>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30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c98855ff3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c98855f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c98855ff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c98855ff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c98855ff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c98855ff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c98855ff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c98855ff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c98855ff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c98855ff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c98855ff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c98855ff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bc98855ff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bc98855ff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bc98855ff3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bc98855ff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38f85e6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638f85e6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77a513c981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77a513c981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lexend.com/"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www.fontsquirrel.com/fonts/mul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png"/><Relationship Id="rId18" Type="http://schemas.openxmlformats.org/officeDocument/2006/relationships/image" Target="../media/image32.png"/><Relationship Id="rId3"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5.png"/><Relationship Id="rId17" Type="http://schemas.openxmlformats.org/officeDocument/2006/relationships/image" Target="../media/image33.png"/><Relationship Id="rId2" Type="http://schemas.openxmlformats.org/officeDocument/2006/relationships/notesSlide" Target="../notesSlides/notesSlide47.xml"/><Relationship Id="rId16"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47.png"/><Relationship Id="rId15" Type="http://schemas.openxmlformats.org/officeDocument/2006/relationships/image" Target="../media/image8.pn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2800" b="0" dirty="0">
                <a:solidFill>
                  <a:schemeClr val="bg1"/>
                </a:solidFill>
                <a:latin typeface="Rubik" panose="02000604000000020004" pitchFamily="2" charset="-79"/>
                <a:cs typeface="Rubik" panose="02000604000000020004" pitchFamily="2" charset="-79"/>
              </a:rPr>
              <a:t>Using </a:t>
            </a:r>
            <a:r>
              <a:rPr lang="en-US" sz="2800" b="0" i="0" dirty="0">
                <a:solidFill>
                  <a:schemeClr val="bg1"/>
                </a:solidFill>
                <a:effectLst/>
                <a:latin typeface="Rubik" panose="02000604000000020004" pitchFamily="2" charset="-79"/>
                <a:cs typeface="Rubik" panose="02000604000000020004" pitchFamily="2" charset="-79"/>
              </a:rPr>
              <a:t>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Histogram Equalization</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Before                                                    After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084506" y="1687753"/>
            <a:ext cx="2487494" cy="1671596"/>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4634186" y="1687753"/>
            <a:ext cx="2487494" cy="1671596"/>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2805553" cy="138971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White Balance</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770400" y="1927930"/>
            <a:ext cx="7603200" cy="1287639"/>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2805553" cy="138971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Gamma Correction</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037918" y="1912886"/>
            <a:ext cx="5068163" cy="2237097"/>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HSV</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RGB                                                 HSV</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2293312" y="1630153"/>
            <a:ext cx="4557375" cy="1666327"/>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BGR</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RGB                                              BGR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4635141" y="1651753"/>
            <a:ext cx="2162176" cy="1671598"/>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2416769" y="1651753"/>
            <a:ext cx="2160403" cy="1671597"/>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Hough Line Transform</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150" y="1866000"/>
            <a:ext cx="2282400" cy="22824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4715225" y="1988025"/>
            <a:ext cx="2038350" cy="203835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buNone/>
            </a:pPr>
            <a:r>
              <a:rPr lang="en-US" sz="1400" b="1" dirty="0">
                <a:latin typeface="Rubik" panose="02000604000000020004" pitchFamily="2" charset="-79"/>
                <a:cs typeface="Rubik" panose="02000604000000020004" pitchFamily="2" charset="-79"/>
              </a:rPr>
              <a:t>… And more tweaks like:</a:t>
            </a:r>
          </a:p>
          <a:p>
            <a:r>
              <a:rPr lang="en-US" sz="1400" b="1" dirty="0">
                <a:latin typeface="Rubik" panose="02000604000000020004" pitchFamily="2" charset="-79"/>
                <a:cs typeface="Rubik" panose="02000604000000020004" pitchFamily="2" charset="-79"/>
              </a:rPr>
              <a:t>Mean reduction</a:t>
            </a:r>
          </a:p>
          <a:p>
            <a:r>
              <a:rPr lang="en-US" sz="1400" b="1" dirty="0">
                <a:latin typeface="Rubik" panose="02000604000000020004" pitchFamily="2" charset="-79"/>
                <a:cs typeface="Rubik" panose="02000604000000020004" pitchFamily="2" charset="-79"/>
              </a:rPr>
              <a:t>Resized Images (112X112)</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207297" y="1063375"/>
            <a:ext cx="5894206" cy="3672443"/>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6158917" y="3258693"/>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6162950" y="3805376"/>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Instructions for use</a:t>
            </a:r>
            <a:endParaRPr/>
          </a:p>
        </p:txBody>
      </p:sp>
      <p:sp>
        <p:nvSpPr>
          <p:cNvPr id="72" name="Google Shape;72;p14"/>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EDIT IN POWERPOINT®</a:t>
            </a:r>
            <a:endParaRPr sz="1200"/>
          </a:p>
          <a:p>
            <a:pPr marL="0" lvl="0" indent="0" algn="l" rtl="0">
              <a:spcBef>
                <a:spcPts val="600"/>
              </a:spcBef>
              <a:spcAft>
                <a:spcPts val="0"/>
              </a:spcAft>
              <a:buNone/>
            </a:pPr>
            <a:r>
              <a:rPr lang="en" sz="1200"/>
              <a:t>Click on the button under the presentation preview that says </a:t>
            </a:r>
            <a:r>
              <a:rPr lang="en" sz="1200" b="1"/>
              <a:t>"Download as PowerPoint template"</a:t>
            </a:r>
            <a:r>
              <a:rPr lang="en" sz="1200"/>
              <a:t>. You will get a .pptx file that you can edit in PowerPoint. </a:t>
            </a:r>
            <a:endParaRPr sz="1200"/>
          </a:p>
          <a:p>
            <a:pPr marL="0" lvl="0" indent="0" algn="l" rtl="0">
              <a:spcBef>
                <a:spcPts val="600"/>
              </a:spcBef>
              <a:spcAft>
                <a:spcPts val="0"/>
              </a:spcAft>
              <a:buNone/>
            </a:pPr>
            <a:r>
              <a:rPr lang="en" sz="1200"/>
              <a:t>Remember to download and install the fonts used in this presentation (you’ll find the links to the font files needed in the </a:t>
            </a:r>
            <a:r>
              <a:rPr lang="en" sz="1200" u="sng">
                <a:solidFill>
                  <a:schemeClr val="hlink"/>
                </a:solidFill>
                <a:hlinkClick r:id="rId3" action="ppaction://hlinksldjump"/>
              </a:rPr>
              <a:t>Presentation design slide</a:t>
            </a:r>
            <a:r>
              <a:rPr lang="en" sz="1200"/>
              <a:t>)</a:t>
            </a:r>
            <a:endParaRPr sz="1200"/>
          </a:p>
          <a:p>
            <a:pPr marL="0" lvl="0" indent="0" algn="l" rtl="0">
              <a:spcBef>
                <a:spcPts val="600"/>
              </a:spcBef>
              <a:spcAft>
                <a:spcPts val="0"/>
              </a:spcAft>
              <a:buClr>
                <a:schemeClr val="dk1"/>
              </a:buClr>
              <a:buSzPts val="1100"/>
              <a:buFont typeface="Arial"/>
              <a:buNone/>
            </a:pPr>
            <a:endParaRPr sz="1200" b="1"/>
          </a:p>
        </p:txBody>
      </p:sp>
      <p:sp>
        <p:nvSpPr>
          <p:cNvPr id="73" name="Google Shape;73;p14"/>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200" b="1"/>
              <a:t>EDIT IN GOOGLE SLIDES</a:t>
            </a:r>
            <a:endParaRPr sz="1200"/>
          </a:p>
          <a:p>
            <a:pPr marL="0" lvl="0" indent="0" algn="l" rtl="0">
              <a:spcBef>
                <a:spcPts val="600"/>
              </a:spcBef>
              <a:spcAft>
                <a:spcPts val="0"/>
              </a:spcAft>
              <a:buClr>
                <a:schemeClr val="dk1"/>
              </a:buClr>
              <a:buSzPts val="1100"/>
              <a:buFont typeface="Arial"/>
              <a:buNone/>
            </a:pPr>
            <a:r>
              <a:rPr lang="en" sz="1200"/>
              <a:t>Click on the button under the presentation preview that says </a:t>
            </a:r>
            <a:r>
              <a:rPr lang="en" sz="1200" b="1"/>
              <a:t>"Use as Google Slides Theme"</a:t>
            </a:r>
            <a:r>
              <a:rPr lang="en" sz="1200"/>
              <a:t>.</a:t>
            </a:r>
            <a:endParaRPr sz="1200"/>
          </a:p>
          <a:p>
            <a:pPr marL="0" lvl="0" indent="0" algn="l" rtl="0">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marL="0" lvl="0" indent="0" algn="l" rtl="0">
              <a:spcBef>
                <a:spcPts val="600"/>
              </a:spcBef>
              <a:spcAft>
                <a:spcPts val="0"/>
              </a:spcAft>
              <a:buClr>
                <a:schemeClr val="dk1"/>
              </a:buClr>
              <a:buSzPts val="1100"/>
              <a:buFont typeface="Arial"/>
              <a:buNone/>
            </a:pPr>
            <a:r>
              <a:rPr lang="en" sz="1200" b="1"/>
              <a:t>You have to be signed in to your Google account.</a:t>
            </a:r>
            <a:endParaRPr/>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4"/>
                </a:solidFill>
              </a:rPr>
              <a:t>More info on how to use this template at </a:t>
            </a:r>
            <a:r>
              <a:rPr lang="en" sz="1000" b="1" u="sng">
                <a:solidFill>
                  <a:schemeClr val="accent4"/>
                </a:solidFill>
                <a:hlinkClick r:id="rId4">
                  <a:extLst>
                    <a:ext uri="{A12FA001-AC4F-418D-AE19-62706E023703}">
                      <ahyp:hlinkClr xmlns:ahyp="http://schemas.microsoft.com/office/drawing/2018/hyperlinkcolor" val="tx"/>
                    </a:ext>
                  </a:extLst>
                </a:hlinkClick>
              </a:rPr>
              <a:t>www.slidescarnival.com/help-use-presentation-template</a:t>
            </a:r>
            <a:endParaRPr sz="1000" b="1">
              <a:solidFill>
                <a:schemeClr val="accent4"/>
              </a:solidFill>
            </a:endParaRPr>
          </a:p>
          <a:p>
            <a:pPr marL="0" lvl="0" indent="0" algn="l" rtl="0">
              <a:spcBef>
                <a:spcPts val="0"/>
              </a:spcBef>
              <a:spcAft>
                <a:spcPts val="0"/>
              </a:spcAft>
              <a:buClr>
                <a:schemeClr val="dk1"/>
              </a:buClr>
              <a:buSzPts val="1100"/>
              <a:buFont typeface="Arial"/>
              <a:buNone/>
            </a:pPr>
            <a:r>
              <a:rPr lang="en" sz="1000">
                <a:solidFill>
                  <a:schemeClr val="accent4"/>
                </a:solidFill>
              </a:rPr>
              <a:t>This template is free to use under </a:t>
            </a:r>
            <a:r>
              <a:rPr lang="en" sz="1000" u="sng">
                <a:solidFill>
                  <a:schemeClr val="accent4"/>
                </a:solidFill>
                <a:hlinkClick r:id="rId5">
                  <a:extLst>
                    <a:ext uri="{A12FA001-AC4F-418D-AE19-62706E023703}">
                      <ahyp:hlinkClr xmlns:ahyp="http://schemas.microsoft.com/office/drawing/2018/hyperlinkcolor" val="tx"/>
                    </a:ext>
                  </a:extLst>
                </a:hlinkClick>
              </a:rPr>
              <a:t>Creative Commons Attribution license</a:t>
            </a:r>
            <a:r>
              <a:rPr lang="en" sz="1000">
                <a:solidFill>
                  <a:schemeClr val="accent4"/>
                </a:solidFill>
              </a:rPr>
              <a:t>. You can keep the Credits slide or mention SlidesCarnival and other resources used in a slide footer.</a:t>
            </a:r>
            <a:endParaRPr sz="1000">
              <a:solidFill>
                <a:schemeClr val="accent4"/>
              </a:solidFill>
            </a:endParaRPr>
          </a:p>
          <a:p>
            <a:pPr marL="0" lvl="0" indent="0" algn="l" rtl="0">
              <a:spcBef>
                <a:spcPts val="0"/>
              </a:spcBef>
              <a:spcAft>
                <a:spcPts val="0"/>
              </a:spcAft>
              <a:buClr>
                <a:schemeClr val="dk1"/>
              </a:buClr>
              <a:buSzPts val="1100"/>
              <a:buFont typeface="Arial"/>
              <a:buNone/>
            </a:pPr>
            <a:endParaRPr sz="1000">
              <a:solidFill>
                <a:schemeClr val="accent4"/>
              </a:solidFill>
            </a:endParaRPr>
          </a:p>
          <a:p>
            <a:pPr marL="0" lvl="0" indent="0" algn="l" rtl="0">
              <a:spcBef>
                <a:spcPts val="0"/>
              </a:spcBef>
              <a:spcAft>
                <a:spcPts val="0"/>
              </a:spcAft>
              <a:buNone/>
            </a:pPr>
            <a:endParaRPr sz="100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Quotations are commonly printed as a means of inspiration and to invoke philosophical thoughts from the reader.</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800" y="1305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latin typeface="Rubik" panose="02000604000000020004" pitchFamily="2" charset="-79"/>
                <a:cs typeface="Rubik" panose="02000604000000020004" pitchFamily="2" charset="-79"/>
              </a:rPr>
              <a:t>The essence of the database:</a:t>
            </a:r>
            <a:endParaRPr sz="2400"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685800" y="2302047"/>
            <a:ext cx="3433194"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0" i="0" dirty="0">
                <a:solidFill>
                  <a:schemeClr val="bg1"/>
                </a:solidFill>
                <a:effectLst/>
                <a:latin typeface="Rubik" panose="02000604000000020004" pitchFamily="2" charset="-79"/>
                <a:cs typeface="Rubik" panose="02000604000000020004" pitchFamily="2" charset="-79"/>
              </a:rPr>
              <a:t>The illustration show sample images from the various classes in the dataset.</a:t>
            </a:r>
          </a:p>
          <a:p>
            <a:pPr marL="0" lvl="0" indent="0" algn="l" rtl="0">
              <a:spcBef>
                <a:spcPts val="600"/>
              </a:spcBef>
              <a:spcAft>
                <a:spcPts val="0"/>
              </a:spcAft>
              <a:buNone/>
            </a:pPr>
            <a:r>
              <a:rPr lang="en-US" sz="1400" b="0" i="0" dirty="0">
                <a:solidFill>
                  <a:schemeClr val="bg1"/>
                </a:solidFill>
                <a:effectLst/>
                <a:latin typeface="Rubik" panose="02000604000000020004" pitchFamily="2" charset="-79"/>
                <a:cs typeface="Rubik" panose="02000604000000020004" pitchFamily="2" charset="-79"/>
              </a:rPr>
              <a:t>Note that the unknown class contains images of cars that are in either pristine or wrecked condition.</a:t>
            </a:r>
            <a:endParaRPr sz="1800" b="1" dirty="0">
              <a:solidFill>
                <a:schemeClr val="bg1"/>
              </a:solidFill>
              <a:latin typeface="Rubik" panose="02000604000000020004" pitchFamily="2" charset="-79"/>
              <a:cs typeface="Rubik" panose="02000604000000020004" pitchFamily="2" charset="-79"/>
            </a:endParaRP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4460474" y="1366867"/>
            <a:ext cx="3866635" cy="2409766"/>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85800" y="1032750"/>
            <a:ext cx="3332700"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t>Big concept</a:t>
            </a:r>
            <a:endParaRPr sz="6000"/>
          </a:p>
        </p:txBody>
      </p:sp>
      <p:sp>
        <p:nvSpPr>
          <p:cNvPr id="112" name="Google Shape;112;p19"/>
          <p:cNvSpPr txBox="1">
            <a:spLocks noGrp="1"/>
          </p:cNvSpPr>
          <p:nvPr>
            <p:ph type="subTitle" idx="4294967295"/>
          </p:nvPr>
        </p:nvSpPr>
        <p:spPr>
          <a:xfrm>
            <a:off x="685800" y="3013350"/>
            <a:ext cx="3332700" cy="109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Bring the attention of your audience over a key concept using icons or illustrations</a:t>
            </a:r>
            <a:endParaRPr sz="180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34" name="Google Shape;134;p20"/>
          <p:cNvSpPr txBox="1">
            <a:spLocks noGrp="1"/>
          </p:cNvSpPr>
          <p:nvPr>
            <p:ph type="title"/>
          </p:nvPr>
        </p:nvSpPr>
        <p:spPr>
          <a:xfrm>
            <a:off x="580550" y="205975"/>
            <a:ext cx="6098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135" name="Google Shape;135;p20"/>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142" name="Google Shape;142;p21"/>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43" name="Google Shape;143;p21"/>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44" name="Google Shape;144;p21"/>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80550" y="975713"/>
            <a:ext cx="40218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2"/>
          <p:cNvSpPr txBox="1">
            <a:spLocks noGrp="1"/>
          </p:cNvSpPr>
          <p:nvPr>
            <p:ph type="body" idx="1"/>
          </p:nvPr>
        </p:nvSpPr>
        <p:spPr>
          <a:xfrm>
            <a:off x="580550" y="2018286"/>
            <a:ext cx="4021800" cy="214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53" name="Google Shape;153;p22"/>
          <p:cNvPicPr preferRelativeResize="0"/>
          <p:nvPr/>
        </p:nvPicPr>
        <p:blipFill rotWithShape="1">
          <a:blip r:embed="rId3">
            <a:alphaModFix/>
          </a:blip>
          <a:srcRect r="9958"/>
          <a:stretch/>
        </p:blipFill>
        <p:spPr>
          <a:xfrm>
            <a:off x="4803775" y="1040850"/>
            <a:ext cx="3676800"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533400" y="533400"/>
            <a:ext cx="3020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0"/>
              <a:t>Want big impact?</a:t>
            </a:r>
            <a:endParaRPr sz="2400" b="0"/>
          </a:p>
          <a:p>
            <a:pPr marL="0" lvl="0" indent="0" algn="l" rtl="0">
              <a:spcBef>
                <a:spcPts val="0"/>
              </a:spcBef>
              <a:spcAft>
                <a:spcPts val="0"/>
              </a:spcAft>
              <a:buNone/>
            </a:pPr>
            <a:r>
              <a:rPr lang="en" sz="2400"/>
              <a:t>Use big image.</a:t>
            </a:r>
            <a:endParaRPr sz="2400"/>
          </a:p>
        </p:txBody>
      </p:sp>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580550" y="205975"/>
            <a:ext cx="7989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165" name="Google Shape;165;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66" name="Google Shape;166;p24"/>
          <p:cNvSpPr/>
          <p:nvPr/>
        </p:nvSpPr>
        <p:spPr>
          <a:xfrm>
            <a:off x="5070938"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67" name="Google Shape;167;p24"/>
          <p:cNvSpPr/>
          <p:nvPr/>
        </p:nvSpPr>
        <p:spPr>
          <a:xfrm>
            <a:off x="6819981"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68" name="Google Shape;168;p24"/>
          <p:cNvSpPr/>
          <p:nvPr/>
        </p:nvSpPr>
        <p:spPr>
          <a:xfrm>
            <a:off x="1570768"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a:p>
            <a:pPr marL="0" lvl="0" indent="0" algn="l" rtl="0">
              <a:spcBef>
                <a:spcPts val="0"/>
              </a:spcBef>
              <a:spcAft>
                <a:spcPts val="0"/>
              </a:spcAft>
              <a:buNone/>
            </a:pPr>
            <a:endParaRPr>
              <a:solidFill>
                <a:schemeClr val="lt1"/>
              </a:solidFill>
              <a:latin typeface="Muli"/>
              <a:ea typeface="Muli"/>
              <a:cs typeface="Muli"/>
              <a:sym typeface="Muli"/>
            </a:endParaRPr>
          </a:p>
          <a:p>
            <a:pPr marL="0" lvl="0" indent="0" algn="l" rtl="0">
              <a:spcBef>
                <a:spcPts val="0"/>
              </a:spcBef>
              <a:spcAft>
                <a:spcPts val="0"/>
              </a:spcAft>
              <a:buNone/>
            </a:pPr>
            <a:endParaRPr>
              <a:solidFill>
                <a:schemeClr val="lt1"/>
              </a:solidFill>
              <a:latin typeface="Muli"/>
              <a:ea typeface="Muli"/>
              <a:cs typeface="Muli"/>
              <a:sym typeface="Muli"/>
            </a:endParaRPr>
          </a:p>
          <a:p>
            <a:pPr marL="0" lvl="0" indent="0" algn="l" rtl="0">
              <a:spcBef>
                <a:spcPts val="0"/>
              </a:spcBef>
              <a:spcAft>
                <a:spcPts val="0"/>
              </a:spcAft>
              <a:buNone/>
            </a:pPr>
            <a:endParaRPr>
              <a:solidFill>
                <a:schemeClr val="lt1"/>
              </a:solidFill>
              <a:latin typeface="Muli"/>
              <a:ea typeface="Muli"/>
              <a:cs typeface="Muli"/>
              <a:sym typeface="Muli"/>
            </a:endParaRPr>
          </a:p>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69" name="Google Shape;169;p24"/>
          <p:cNvSpPr/>
          <p:nvPr/>
        </p:nvSpPr>
        <p:spPr>
          <a:xfrm>
            <a:off x="1569579"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0" name="Google Shape;170;p24"/>
          <p:cNvSpPr/>
          <p:nvPr/>
        </p:nvSpPr>
        <p:spPr>
          <a:xfrm>
            <a:off x="1569579"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uli"/>
                <a:ea typeface="Muli"/>
                <a:cs typeface="Muli"/>
                <a:sym typeface="Muli"/>
              </a:rPr>
              <a:t>   </a:t>
            </a:r>
            <a:endParaRPr>
              <a:solidFill>
                <a:schemeClr val="lt1"/>
              </a:solidFill>
              <a:latin typeface="Muli"/>
              <a:ea typeface="Muli"/>
              <a:cs typeface="Muli"/>
              <a:sym typeface="Muli"/>
            </a:endParaRPr>
          </a:p>
        </p:txBody>
      </p:sp>
      <p:sp>
        <p:nvSpPr>
          <p:cNvPr id="171" name="Google Shape;171;p24"/>
          <p:cNvSpPr/>
          <p:nvPr/>
        </p:nvSpPr>
        <p:spPr>
          <a:xfrm>
            <a:off x="1569579"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2" name="Google Shape;172;p24"/>
          <p:cNvSpPr/>
          <p:nvPr/>
        </p:nvSpPr>
        <p:spPr>
          <a:xfrm>
            <a:off x="1569579"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3" name="Google Shape;173;p24"/>
          <p:cNvSpPr/>
          <p:nvPr/>
        </p:nvSpPr>
        <p:spPr>
          <a:xfrm>
            <a:off x="3320625"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4" name="Google Shape;174;p24"/>
          <p:cNvSpPr/>
          <p:nvPr/>
        </p:nvSpPr>
        <p:spPr>
          <a:xfrm>
            <a:off x="3319436"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5" name="Google Shape;175;p24"/>
          <p:cNvSpPr/>
          <p:nvPr/>
        </p:nvSpPr>
        <p:spPr>
          <a:xfrm>
            <a:off x="3319436"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6" name="Google Shape;176;p24"/>
          <p:cNvSpPr/>
          <p:nvPr/>
        </p:nvSpPr>
        <p:spPr>
          <a:xfrm>
            <a:off x="3319436"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7" name="Google Shape;177;p24"/>
          <p:cNvSpPr/>
          <p:nvPr/>
        </p:nvSpPr>
        <p:spPr>
          <a:xfrm>
            <a:off x="3320753"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78" name="Google Shape;178;p24"/>
          <p:cNvSpPr/>
          <p:nvPr/>
        </p:nvSpPr>
        <p:spPr>
          <a:xfrm>
            <a:off x="1571766" y="1427625"/>
            <a:ext cx="17487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Q1</a:t>
            </a:r>
            <a:endParaRPr sz="800">
              <a:solidFill>
                <a:schemeClr val="lt1"/>
              </a:solidFill>
              <a:latin typeface="Muli"/>
              <a:ea typeface="Muli"/>
              <a:cs typeface="Muli"/>
              <a:sym typeface="Muli"/>
            </a:endParaRPr>
          </a:p>
        </p:txBody>
      </p:sp>
      <p:sp>
        <p:nvSpPr>
          <p:cNvPr id="179" name="Google Shape;179;p24"/>
          <p:cNvSpPr/>
          <p:nvPr/>
        </p:nvSpPr>
        <p:spPr>
          <a:xfrm>
            <a:off x="1571766"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180" name="Google Shape;180;p24"/>
          <p:cNvSpPr/>
          <p:nvPr/>
        </p:nvSpPr>
        <p:spPr>
          <a:xfrm>
            <a:off x="2154670"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181" name="Google Shape;181;p24"/>
          <p:cNvSpPr/>
          <p:nvPr/>
        </p:nvSpPr>
        <p:spPr>
          <a:xfrm>
            <a:off x="2737574"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182" name="Google Shape;182;p24"/>
          <p:cNvSpPr/>
          <p:nvPr/>
        </p:nvSpPr>
        <p:spPr>
          <a:xfrm>
            <a:off x="3321627" y="1427625"/>
            <a:ext cx="17487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Q2</a:t>
            </a:r>
            <a:endParaRPr sz="800">
              <a:solidFill>
                <a:schemeClr val="lt1"/>
              </a:solidFill>
              <a:latin typeface="Muli"/>
              <a:ea typeface="Muli"/>
              <a:cs typeface="Muli"/>
              <a:sym typeface="Muli"/>
            </a:endParaRPr>
          </a:p>
        </p:txBody>
      </p:sp>
      <p:sp>
        <p:nvSpPr>
          <p:cNvPr id="183" name="Google Shape;183;p24"/>
          <p:cNvSpPr/>
          <p:nvPr/>
        </p:nvSpPr>
        <p:spPr>
          <a:xfrm>
            <a:off x="3321627"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184" name="Google Shape;184;p24"/>
          <p:cNvSpPr/>
          <p:nvPr/>
        </p:nvSpPr>
        <p:spPr>
          <a:xfrm>
            <a:off x="3904531"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185" name="Google Shape;185;p24"/>
          <p:cNvSpPr/>
          <p:nvPr/>
        </p:nvSpPr>
        <p:spPr>
          <a:xfrm>
            <a:off x="4487435"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186" name="Google Shape;186;p24"/>
          <p:cNvSpPr/>
          <p:nvPr/>
        </p:nvSpPr>
        <p:spPr>
          <a:xfrm>
            <a:off x="5070810"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87" name="Google Shape;187;p24"/>
          <p:cNvSpPr/>
          <p:nvPr/>
        </p:nvSpPr>
        <p:spPr>
          <a:xfrm>
            <a:off x="5070938"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88" name="Google Shape;188;p24"/>
          <p:cNvSpPr/>
          <p:nvPr/>
        </p:nvSpPr>
        <p:spPr>
          <a:xfrm>
            <a:off x="5070938"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89" name="Google Shape;189;p24"/>
          <p:cNvSpPr/>
          <p:nvPr/>
        </p:nvSpPr>
        <p:spPr>
          <a:xfrm>
            <a:off x="5070938"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90" name="Google Shape;190;p24"/>
          <p:cNvSpPr/>
          <p:nvPr/>
        </p:nvSpPr>
        <p:spPr>
          <a:xfrm>
            <a:off x="5071812" y="1427625"/>
            <a:ext cx="17487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Q3</a:t>
            </a:r>
            <a:endParaRPr sz="800">
              <a:solidFill>
                <a:schemeClr val="lt1"/>
              </a:solidFill>
              <a:latin typeface="Muli"/>
              <a:ea typeface="Muli"/>
              <a:cs typeface="Muli"/>
              <a:sym typeface="Muli"/>
            </a:endParaRPr>
          </a:p>
        </p:txBody>
      </p:sp>
      <p:sp>
        <p:nvSpPr>
          <p:cNvPr id="191" name="Google Shape;191;p24"/>
          <p:cNvSpPr/>
          <p:nvPr/>
        </p:nvSpPr>
        <p:spPr>
          <a:xfrm>
            <a:off x="5071812"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192" name="Google Shape;192;p24"/>
          <p:cNvSpPr/>
          <p:nvPr/>
        </p:nvSpPr>
        <p:spPr>
          <a:xfrm>
            <a:off x="5654716"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193" name="Google Shape;193;p24"/>
          <p:cNvSpPr/>
          <p:nvPr/>
        </p:nvSpPr>
        <p:spPr>
          <a:xfrm>
            <a:off x="6237620"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194" name="Google Shape;194;p24"/>
          <p:cNvSpPr/>
          <p:nvPr/>
        </p:nvSpPr>
        <p:spPr>
          <a:xfrm>
            <a:off x="6819981"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95" name="Google Shape;195;p24"/>
          <p:cNvSpPr/>
          <p:nvPr/>
        </p:nvSpPr>
        <p:spPr>
          <a:xfrm>
            <a:off x="6820110"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96" name="Google Shape;196;p24"/>
          <p:cNvSpPr/>
          <p:nvPr/>
        </p:nvSpPr>
        <p:spPr>
          <a:xfrm>
            <a:off x="6819981"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97" name="Google Shape;197;p24"/>
          <p:cNvSpPr/>
          <p:nvPr/>
        </p:nvSpPr>
        <p:spPr>
          <a:xfrm>
            <a:off x="6819981"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198" name="Google Shape;198;p24"/>
          <p:cNvSpPr/>
          <p:nvPr/>
        </p:nvSpPr>
        <p:spPr>
          <a:xfrm>
            <a:off x="6820983" y="1427625"/>
            <a:ext cx="17487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Q4</a:t>
            </a:r>
            <a:endParaRPr sz="800">
              <a:solidFill>
                <a:schemeClr val="lt1"/>
              </a:solidFill>
              <a:latin typeface="Muli"/>
              <a:ea typeface="Muli"/>
              <a:cs typeface="Muli"/>
              <a:sym typeface="Muli"/>
            </a:endParaRPr>
          </a:p>
        </p:txBody>
      </p:sp>
      <p:sp>
        <p:nvSpPr>
          <p:cNvPr id="199" name="Google Shape;199;p24"/>
          <p:cNvSpPr/>
          <p:nvPr/>
        </p:nvSpPr>
        <p:spPr>
          <a:xfrm>
            <a:off x="6820983"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200" name="Google Shape;200;p24"/>
          <p:cNvSpPr/>
          <p:nvPr/>
        </p:nvSpPr>
        <p:spPr>
          <a:xfrm>
            <a:off x="7403887"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201" name="Google Shape;201;p24"/>
          <p:cNvSpPr/>
          <p:nvPr/>
        </p:nvSpPr>
        <p:spPr>
          <a:xfrm>
            <a:off x="7986791"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202" name="Google Shape;202;p24"/>
          <p:cNvSpPr/>
          <p:nvPr/>
        </p:nvSpPr>
        <p:spPr>
          <a:xfrm rot="5400000" flipH="1">
            <a:off x="4119824" y="2334727"/>
            <a:ext cx="145800" cy="17322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03" name="Google Shape;203;p24"/>
          <p:cNvSpPr/>
          <p:nvPr/>
        </p:nvSpPr>
        <p:spPr>
          <a:xfrm rot="5400000" flipH="1">
            <a:off x="3326930" y="3131136"/>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04" name="Google Shape;204;p24"/>
          <p:cNvSpPr/>
          <p:nvPr/>
        </p:nvSpPr>
        <p:spPr>
          <a:xfrm rot="5400000" flipH="1">
            <a:off x="3552038" y="1299302"/>
            <a:ext cx="140700" cy="28737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05" name="Google Shape;205;p24"/>
          <p:cNvSpPr/>
          <p:nvPr/>
        </p:nvSpPr>
        <p:spPr>
          <a:xfrm rot="5400000" flipH="1">
            <a:off x="2440478" y="2410392"/>
            <a:ext cx="141900" cy="6522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06" name="Google Shape;206;p24"/>
          <p:cNvSpPr/>
          <p:nvPr/>
        </p:nvSpPr>
        <p:spPr>
          <a:xfrm>
            <a:off x="580550" y="2504950"/>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207" name="Google Shape;207;p24"/>
          <p:cNvSpPr/>
          <p:nvPr/>
        </p:nvSpPr>
        <p:spPr>
          <a:xfrm>
            <a:off x="580550" y="2967472"/>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Lorem ipsum   </a:t>
            </a:r>
            <a:endParaRPr sz="800">
              <a:solidFill>
                <a:schemeClr val="lt1"/>
              </a:solidFill>
              <a:latin typeface="Muli"/>
              <a:ea typeface="Muli"/>
              <a:cs typeface="Muli"/>
              <a:sym typeface="Muli"/>
            </a:endParaRPr>
          </a:p>
        </p:txBody>
      </p:sp>
      <p:sp>
        <p:nvSpPr>
          <p:cNvPr id="208" name="Google Shape;208;p24"/>
          <p:cNvSpPr/>
          <p:nvPr/>
        </p:nvSpPr>
        <p:spPr>
          <a:xfrm>
            <a:off x="580550" y="3429824"/>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209" name="Google Shape;209;p24"/>
          <p:cNvSpPr/>
          <p:nvPr/>
        </p:nvSpPr>
        <p:spPr>
          <a:xfrm>
            <a:off x="580550" y="3892328"/>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210" name="Google Shape;210;p24"/>
          <p:cNvSpPr/>
          <p:nvPr/>
        </p:nvSpPr>
        <p:spPr>
          <a:xfrm>
            <a:off x="580550" y="1427625"/>
            <a:ext cx="989700" cy="1077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a:p>
            <a:pPr marL="0" lvl="0" indent="0" algn="l" rtl="0">
              <a:spcBef>
                <a:spcPts val="0"/>
              </a:spcBef>
              <a:spcAft>
                <a:spcPts val="0"/>
              </a:spcAft>
              <a:buNone/>
            </a:pPr>
            <a:endParaRPr sz="800">
              <a:solidFill>
                <a:schemeClr val="lt1"/>
              </a:solidFill>
              <a:latin typeface="Muli"/>
              <a:ea typeface="Muli"/>
              <a:cs typeface="Muli"/>
              <a:sym typeface="Muli"/>
            </a:endParaRPr>
          </a:p>
        </p:txBody>
      </p:sp>
      <p:sp>
        <p:nvSpPr>
          <p:cNvPr id="211" name="Google Shape;211;p24"/>
          <p:cNvSpPr/>
          <p:nvPr/>
        </p:nvSpPr>
        <p:spPr>
          <a:xfrm rot="5400000" flipH="1">
            <a:off x="2945818" y="1116676"/>
            <a:ext cx="141600" cy="23142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2" name="Google Shape;212;p24"/>
          <p:cNvSpPr/>
          <p:nvPr/>
        </p:nvSpPr>
        <p:spPr>
          <a:xfrm rot="5400000" flipH="1">
            <a:off x="1975138" y="1947376"/>
            <a:ext cx="141900" cy="6528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3" name="Google Shape;213;p24"/>
          <p:cNvSpPr/>
          <p:nvPr/>
        </p:nvSpPr>
        <p:spPr>
          <a:xfrm>
            <a:off x="2141006" y="2251126"/>
            <a:ext cx="43500" cy="453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4" name="Google Shape;214;p24"/>
          <p:cNvSpPr/>
          <p:nvPr/>
        </p:nvSpPr>
        <p:spPr>
          <a:xfrm>
            <a:off x="2994826" y="2251125"/>
            <a:ext cx="43500" cy="45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5" name="Google Shape;215;p24"/>
          <p:cNvSpPr/>
          <p:nvPr/>
        </p:nvSpPr>
        <p:spPr>
          <a:xfrm rot="5400000" flipH="1">
            <a:off x="6459216" y="2792753"/>
            <a:ext cx="137400" cy="17385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6" name="Google Shape;216;p24"/>
          <p:cNvSpPr/>
          <p:nvPr/>
        </p:nvSpPr>
        <p:spPr>
          <a:xfrm rot="5400000" flipH="1">
            <a:off x="5656954" y="3592503"/>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7" name="Google Shape;217;p24"/>
          <p:cNvSpPr txBox="1"/>
          <p:nvPr/>
        </p:nvSpPr>
        <p:spPr>
          <a:xfrm>
            <a:off x="8049019" y="4387225"/>
            <a:ext cx="513900" cy="9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a:ea typeface="Muli"/>
                <a:cs typeface="Muli"/>
                <a:sym typeface="Muli"/>
              </a:rPr>
              <a:t>LOREM</a:t>
            </a:r>
            <a:endParaRPr>
              <a:solidFill>
                <a:schemeClr val="lt1"/>
              </a:solidFill>
              <a:latin typeface="Muli"/>
              <a:ea typeface="Muli"/>
              <a:cs typeface="Muli"/>
              <a:sym typeface="Muli"/>
            </a:endParaRPr>
          </a:p>
        </p:txBody>
      </p:sp>
      <p:sp>
        <p:nvSpPr>
          <p:cNvPr id="218" name="Google Shape;218;p24"/>
          <p:cNvSpPr/>
          <p:nvPr/>
        </p:nvSpPr>
        <p:spPr>
          <a:xfrm>
            <a:off x="8046546" y="4403327"/>
            <a:ext cx="64500" cy="57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19" name="Google Shape;219;p24"/>
          <p:cNvSpPr/>
          <p:nvPr/>
        </p:nvSpPr>
        <p:spPr>
          <a:xfrm rot="5400000" flipH="1">
            <a:off x="7332110" y="2964653"/>
            <a:ext cx="141600" cy="2319000"/>
          </a:xfrm>
          <a:prstGeom prst="round2SameRect">
            <a:avLst>
              <a:gd name="adj1" fmla="val 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
        <p:nvSpPr>
          <p:cNvPr id="220" name="Google Shape;220;p24"/>
          <p:cNvSpPr/>
          <p:nvPr/>
        </p:nvSpPr>
        <p:spPr>
          <a:xfrm rot="5400000" flipH="1">
            <a:off x="6241601" y="4055278"/>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a:ea typeface="Muli"/>
              <a:cs typeface="Muli"/>
              <a:sym typeface="Mul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226" name="Google Shape;226;p25"/>
          <p:cNvGraphicFramePr/>
          <p:nvPr/>
        </p:nvGraphicFramePr>
        <p:xfrm>
          <a:off x="580500" y="1564481"/>
          <a:ext cx="3000000" cy="3000000"/>
        </p:xfrm>
        <a:graphic>
          <a:graphicData uri="http://schemas.openxmlformats.org/drawingml/2006/table">
            <a:tbl>
              <a:tblPr>
                <a:noFill/>
                <a:tableStyleId>{1A138BE6-E374-4A1A-BE6D-9E52B14417BE}</a:tableStyleId>
              </a:tblPr>
              <a:tblGrid>
                <a:gridCol w="1503600">
                  <a:extLst>
                    <a:ext uri="{9D8B030D-6E8A-4147-A177-3AD203B41FA5}">
                      <a16:colId xmlns:a16="http://schemas.microsoft.com/office/drawing/2014/main" val="20000"/>
                    </a:ext>
                  </a:extLst>
                </a:gridCol>
                <a:gridCol w="15036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gridCol w="1503600">
                  <a:extLst>
                    <a:ext uri="{9D8B030D-6E8A-4147-A177-3AD203B41FA5}">
                      <a16:colId xmlns:a16="http://schemas.microsoft.com/office/drawing/2014/main" val="20003"/>
                    </a:ext>
                  </a:extLst>
                </a:gridCol>
              </a:tblGrid>
              <a:tr h="744600">
                <a:tc>
                  <a:txBody>
                    <a:bodyPr/>
                    <a:lstStyle/>
                    <a:p>
                      <a:pPr marL="0" lvl="0" indent="0" algn="l" rtl="0">
                        <a:spcBef>
                          <a:spcPts val="0"/>
                        </a:spcBef>
                        <a:spcAft>
                          <a:spcPts val="0"/>
                        </a:spcAft>
                        <a:buNone/>
                      </a:pPr>
                      <a:endParaRPr>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a:ea typeface="Muli"/>
                          <a:cs typeface="Muli"/>
                          <a:sym typeface="Muli"/>
                        </a:rPr>
                        <a:t>A</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a:ea typeface="Muli"/>
                          <a:cs typeface="Muli"/>
                          <a:sym typeface="Muli"/>
                        </a:rPr>
                        <a:t>B</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a:ea typeface="Muli"/>
                          <a:cs typeface="Muli"/>
                          <a:sym typeface="Muli"/>
                        </a:rPr>
                        <a:t>C</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44600">
                <a:tc>
                  <a:txBody>
                    <a:bodyPr/>
                    <a:lstStyle/>
                    <a:p>
                      <a:pPr marL="0" lvl="0" indent="0" algn="r" rtl="0">
                        <a:spcBef>
                          <a:spcPts val="0"/>
                        </a:spcBef>
                        <a:spcAft>
                          <a:spcPts val="0"/>
                        </a:spcAft>
                        <a:buNone/>
                      </a:pPr>
                      <a:r>
                        <a:rPr lang="en" sz="1100">
                          <a:solidFill>
                            <a:schemeClr val="accent3"/>
                          </a:solidFill>
                          <a:latin typeface="Muli"/>
                          <a:ea typeface="Muli"/>
                          <a:cs typeface="Muli"/>
                          <a:sym typeface="Muli"/>
                        </a:rPr>
                        <a:t>Yellow</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7</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44600">
                <a:tc>
                  <a:txBody>
                    <a:bodyPr/>
                    <a:lstStyle/>
                    <a:p>
                      <a:pPr marL="0" lvl="0" indent="0" algn="r" rtl="0">
                        <a:spcBef>
                          <a:spcPts val="0"/>
                        </a:spcBef>
                        <a:spcAft>
                          <a:spcPts val="0"/>
                        </a:spcAft>
                        <a:buNone/>
                      </a:pPr>
                      <a:r>
                        <a:rPr lang="en" sz="1100">
                          <a:solidFill>
                            <a:schemeClr val="accent3"/>
                          </a:solidFill>
                          <a:latin typeface="Muli"/>
                          <a:ea typeface="Muli"/>
                          <a:cs typeface="Muli"/>
                          <a:sym typeface="Muli"/>
                        </a:rPr>
                        <a:t>Blue</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30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44600">
                <a:tc>
                  <a:txBody>
                    <a:bodyPr/>
                    <a:lstStyle/>
                    <a:p>
                      <a:pPr marL="0" lvl="0" indent="0" algn="r" rtl="0">
                        <a:spcBef>
                          <a:spcPts val="0"/>
                        </a:spcBef>
                        <a:spcAft>
                          <a:spcPts val="0"/>
                        </a:spcAft>
                        <a:buNone/>
                      </a:pPr>
                      <a:r>
                        <a:rPr lang="en" sz="1100">
                          <a:solidFill>
                            <a:schemeClr val="accent3"/>
                          </a:solidFill>
                          <a:latin typeface="Muli"/>
                          <a:ea typeface="Muli"/>
                          <a:cs typeface="Muli"/>
                          <a:sym typeface="Muli"/>
                        </a:rPr>
                        <a:t>Orange</a:t>
                      </a:r>
                      <a:endParaRPr sz="1100">
                        <a:solidFill>
                          <a:schemeClr val="accent3"/>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24</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16</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7" name="Google Shape;227;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p:nvPr/>
        </p:nvSpPr>
        <p:spPr>
          <a:xfrm>
            <a:off x="590925" y="1018776"/>
            <a:ext cx="7361634" cy="350692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234" name="Google Shape;234;p26"/>
          <p:cNvSpPr/>
          <p:nvPr/>
        </p:nvSpPr>
        <p:spPr>
          <a:xfrm>
            <a:off x="1890325" y="1850200"/>
            <a:ext cx="630900" cy="202500"/>
          </a:xfrm>
          <a:prstGeom prst="wedgeRectCallout">
            <a:avLst>
              <a:gd name="adj1" fmla="val -21428"/>
              <a:gd name="adj2" fmla="val 8428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Muli"/>
                <a:ea typeface="Muli"/>
                <a:cs typeface="Muli"/>
                <a:sym typeface="Muli"/>
              </a:rPr>
              <a:t>our office</a:t>
            </a:r>
            <a:endParaRPr sz="800">
              <a:solidFill>
                <a:schemeClr val="dk1"/>
              </a:solidFill>
              <a:latin typeface="Muli"/>
              <a:ea typeface="Muli"/>
              <a:cs typeface="Muli"/>
              <a:sym typeface="Muli"/>
            </a:endParaRPr>
          </a:p>
        </p:txBody>
      </p:sp>
      <p:sp>
        <p:nvSpPr>
          <p:cNvPr id="235" name="Google Shape;235;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36" name="Google Shape;236;p26"/>
          <p:cNvSpPr txBox="1">
            <a:spLocks noGrp="1"/>
          </p:cNvSpPr>
          <p:nvPr>
            <p:ph type="body" idx="4294967295"/>
          </p:nvPr>
        </p:nvSpPr>
        <p:spPr>
          <a:xfrm>
            <a:off x="580550" y="4604575"/>
            <a:ext cx="80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pic>
        <p:nvPicPr>
          <p:cNvPr id="237" name="Google Shape;237;p26"/>
          <p:cNvPicPr preferRelativeResize="0"/>
          <p:nvPr/>
        </p:nvPicPr>
        <p:blipFill>
          <a:blip r:embed="rId4">
            <a:alphaModFix/>
          </a:blip>
          <a:stretch>
            <a:fillRect/>
          </a:stretch>
        </p:blipFill>
        <p:spPr>
          <a:xfrm>
            <a:off x="1148591" y="2123546"/>
            <a:ext cx="185882" cy="202500"/>
          </a:xfrm>
          <a:prstGeom prst="rect">
            <a:avLst/>
          </a:prstGeom>
          <a:noFill/>
          <a:ln>
            <a:noFill/>
          </a:ln>
        </p:spPr>
      </p:pic>
      <p:pic>
        <p:nvPicPr>
          <p:cNvPr id="238" name="Google Shape;238;p26"/>
          <p:cNvPicPr preferRelativeResize="0"/>
          <p:nvPr/>
        </p:nvPicPr>
        <p:blipFill>
          <a:blip r:embed="rId4">
            <a:alphaModFix/>
          </a:blip>
          <a:stretch>
            <a:fillRect/>
          </a:stretch>
        </p:blipFill>
        <p:spPr>
          <a:xfrm>
            <a:off x="2634266" y="3546021"/>
            <a:ext cx="185882" cy="202500"/>
          </a:xfrm>
          <a:prstGeom prst="rect">
            <a:avLst/>
          </a:prstGeom>
          <a:noFill/>
          <a:ln>
            <a:noFill/>
          </a:ln>
        </p:spPr>
      </p:pic>
      <p:pic>
        <p:nvPicPr>
          <p:cNvPr id="239" name="Google Shape;239;p26"/>
          <p:cNvPicPr preferRelativeResize="0"/>
          <p:nvPr/>
        </p:nvPicPr>
        <p:blipFill>
          <a:blip r:embed="rId4">
            <a:alphaModFix/>
          </a:blip>
          <a:stretch>
            <a:fillRect/>
          </a:stretch>
        </p:blipFill>
        <p:spPr>
          <a:xfrm>
            <a:off x="3582816" y="1921046"/>
            <a:ext cx="185882" cy="202500"/>
          </a:xfrm>
          <a:prstGeom prst="rect">
            <a:avLst/>
          </a:prstGeom>
          <a:noFill/>
          <a:ln>
            <a:noFill/>
          </a:ln>
        </p:spPr>
      </p:pic>
      <p:pic>
        <p:nvPicPr>
          <p:cNvPr id="240" name="Google Shape;240;p26"/>
          <p:cNvPicPr preferRelativeResize="0"/>
          <p:nvPr/>
        </p:nvPicPr>
        <p:blipFill>
          <a:blip r:embed="rId4">
            <a:alphaModFix/>
          </a:blip>
          <a:stretch>
            <a:fillRect/>
          </a:stretch>
        </p:blipFill>
        <p:spPr>
          <a:xfrm>
            <a:off x="4291291" y="3831871"/>
            <a:ext cx="185882" cy="202500"/>
          </a:xfrm>
          <a:prstGeom prst="rect">
            <a:avLst/>
          </a:prstGeom>
          <a:noFill/>
          <a:ln>
            <a:noFill/>
          </a:ln>
        </p:spPr>
      </p:pic>
      <p:pic>
        <p:nvPicPr>
          <p:cNvPr id="241" name="Google Shape;241;p26"/>
          <p:cNvPicPr preferRelativeResize="0"/>
          <p:nvPr/>
        </p:nvPicPr>
        <p:blipFill>
          <a:blip r:embed="rId4">
            <a:alphaModFix/>
          </a:blip>
          <a:stretch>
            <a:fillRect/>
          </a:stretch>
        </p:blipFill>
        <p:spPr>
          <a:xfrm>
            <a:off x="6187641" y="2326046"/>
            <a:ext cx="185882" cy="202500"/>
          </a:xfrm>
          <a:prstGeom prst="rect">
            <a:avLst/>
          </a:prstGeom>
          <a:noFill/>
          <a:ln>
            <a:noFill/>
          </a:ln>
        </p:spPr>
      </p:pic>
      <p:pic>
        <p:nvPicPr>
          <p:cNvPr id="242" name="Google Shape;242;p26"/>
          <p:cNvPicPr preferRelativeResize="0"/>
          <p:nvPr/>
        </p:nvPicPr>
        <p:blipFill>
          <a:blip r:embed="rId4">
            <a:alphaModFix/>
          </a:blip>
          <a:stretch>
            <a:fillRect/>
          </a:stretch>
        </p:blipFill>
        <p:spPr>
          <a:xfrm>
            <a:off x="6744441" y="3896571"/>
            <a:ext cx="185882" cy="20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t>89,526,124</a:t>
            </a:r>
            <a:endParaRPr sz="9600"/>
          </a:p>
        </p:txBody>
      </p:sp>
      <p:sp>
        <p:nvSpPr>
          <p:cNvPr id="248" name="Google Shape;248;p27"/>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249" name="Google Shape;249;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ctrTitle" idx="4294967295"/>
          </p:nvPr>
        </p:nvSpPr>
        <p:spPr>
          <a:xfrm>
            <a:off x="685800" y="4194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endParaRPr sz="4800"/>
          </a:p>
        </p:txBody>
      </p:sp>
      <p:sp>
        <p:nvSpPr>
          <p:cNvPr id="255" name="Google Shape;255;p28"/>
          <p:cNvSpPr txBox="1">
            <a:spLocks noGrp="1"/>
          </p:cNvSpPr>
          <p:nvPr>
            <p:ph type="subTitle" idx="4294967295"/>
          </p:nvPr>
        </p:nvSpPr>
        <p:spPr>
          <a:xfrm>
            <a:off x="685800" y="12589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256" name="Google Shape;256;p28"/>
          <p:cNvSpPr txBox="1">
            <a:spLocks noGrp="1"/>
          </p:cNvSpPr>
          <p:nvPr>
            <p:ph type="ctrTitle" idx="4294967295"/>
          </p:nvPr>
        </p:nvSpPr>
        <p:spPr>
          <a:xfrm>
            <a:off x="685800" y="33531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endParaRPr sz="4800"/>
          </a:p>
        </p:txBody>
      </p:sp>
      <p:sp>
        <p:nvSpPr>
          <p:cNvPr id="257" name="Google Shape;257;p28"/>
          <p:cNvSpPr txBox="1">
            <a:spLocks noGrp="1"/>
          </p:cNvSpPr>
          <p:nvPr>
            <p:ph type="subTitle" idx="4294967295"/>
          </p:nvPr>
        </p:nvSpPr>
        <p:spPr>
          <a:xfrm>
            <a:off x="685800" y="41926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258" name="Google Shape;258;p28"/>
          <p:cNvSpPr txBox="1">
            <a:spLocks noGrp="1"/>
          </p:cNvSpPr>
          <p:nvPr>
            <p:ph type="ctrTitle" idx="4294967295"/>
          </p:nvPr>
        </p:nvSpPr>
        <p:spPr>
          <a:xfrm>
            <a:off x="685800" y="18862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users</a:t>
            </a:r>
            <a:endParaRPr sz="4800"/>
          </a:p>
        </p:txBody>
      </p:sp>
      <p:sp>
        <p:nvSpPr>
          <p:cNvPr id="259" name="Google Shape;259;p28"/>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260" name="Google Shape;260;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92375" y="885504"/>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latin typeface="Rubik" panose="02000604000000020004" pitchFamily="2" charset="-79"/>
                <a:cs typeface="Rubik" panose="02000604000000020004" pitchFamily="2" charset="-79"/>
              </a:rPr>
              <a:t>Questions about the database:</a:t>
            </a:r>
            <a:endParaRPr sz="24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6319676" y="1235635"/>
            <a:ext cx="1025398" cy="1213387"/>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692375" y="2148065"/>
            <a:ext cx="4501334" cy="19038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indent="-381000">
              <a:spcBef>
                <a:spcPts val="600"/>
              </a:spcBef>
              <a:buSzPts val="2400"/>
              <a:buFont typeface="Muli"/>
              <a:buChar char="⬡"/>
            </a:pPr>
            <a:r>
              <a:rPr lang="en-US" sz="1400" dirty="0">
                <a:latin typeface="Rubik" panose="02000604000000020004" pitchFamily="2" charset="-79"/>
                <a:cs typeface="Rubik" panose="02000604000000020004" pitchFamily="2" charset="-79"/>
              </a:rPr>
              <a:t>What are the success rates in </a:t>
            </a:r>
            <a:r>
              <a:rPr lang="en-US" sz="1400" b="1" dirty="0">
                <a:latin typeface="Rubik" panose="02000604000000020004" pitchFamily="2" charset="-79"/>
                <a:cs typeface="Rubik" panose="02000604000000020004" pitchFamily="2" charset="-79"/>
              </a:rPr>
              <a:t>image</a:t>
            </a:r>
            <a:r>
              <a:rPr lang="en-US" sz="1400" dirty="0">
                <a:latin typeface="Rubik" panose="02000604000000020004" pitchFamily="2" charset="-79"/>
                <a:cs typeface="Rubik" panose="02000604000000020004" pitchFamily="2" charset="-79"/>
              </a:rPr>
              <a:t> classification? </a:t>
            </a:r>
            <a:endParaRPr lang="en-US" sz="400" dirty="0">
              <a:latin typeface="Rubik" panose="02000604000000020004" pitchFamily="2" charset="-79"/>
              <a:cs typeface="Rubik" panose="02000604000000020004" pitchFamily="2" charset="-79"/>
            </a:endParaRPr>
          </a:p>
          <a:p>
            <a:pPr indent="-381000">
              <a:buSzPts val="2400"/>
              <a:buFont typeface="Muli"/>
              <a:buChar char="⬡"/>
            </a:pPr>
            <a:r>
              <a:rPr lang="en-US" sz="1400" dirty="0">
                <a:latin typeface="Rubik" panose="02000604000000020004" pitchFamily="2" charset="-79"/>
                <a:cs typeface="Rubik" panose="02000604000000020004" pitchFamily="2" charset="-79"/>
              </a:rPr>
              <a:t>Is machine learning effective in classifying a large number of classes?</a:t>
            </a:r>
          </a:p>
          <a:p>
            <a:pPr indent="-381000">
              <a:buSzPts val="2400"/>
              <a:buFont typeface="Muli"/>
              <a:buChar char="⬡"/>
            </a:pPr>
            <a:r>
              <a:rPr lang="en-US" sz="1400" dirty="0">
                <a:latin typeface="Rubik" panose="02000604000000020004" pitchFamily="2" charset="-79"/>
                <a:cs typeface="Rubik" panose="02000604000000020004" pitchFamily="2" charset="-79"/>
              </a:rPr>
              <a:t>How much does modeling the image into a vector affect learning?  (Flatten VS VGG)</a:t>
            </a:r>
          </a:p>
          <a:p>
            <a:pPr indent="-381000">
              <a:buSzPts val="2400"/>
              <a:buFont typeface="Muli"/>
              <a:buChar char="⬡"/>
            </a:pPr>
            <a:r>
              <a:rPr lang="en-US" sz="1400" dirty="0">
                <a:latin typeface="Rubik" panose="02000604000000020004" pitchFamily="2" charset="-79"/>
                <a:cs typeface="Rubik" panose="02000604000000020004" pitchFamily="2" charset="-79"/>
              </a:rPr>
              <a:t>How much do image features affect learning?</a:t>
            </a:r>
          </a:p>
          <a:p>
            <a:pPr indent="-381000">
              <a:buSzPts val="2400"/>
              <a:buFont typeface="Muli"/>
              <a:buChar cha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266" name="Google Shape;266;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267" name="Google Shape;267;p29"/>
          <p:cNvGrpSpPr/>
          <p:nvPr/>
        </p:nvGrpSpPr>
        <p:grpSpPr>
          <a:xfrm>
            <a:off x="5733225" y="2944610"/>
            <a:ext cx="2469661" cy="1384500"/>
            <a:chOff x="6038025" y="2598925"/>
            <a:chExt cx="2469661" cy="1384500"/>
          </a:xfrm>
        </p:grpSpPr>
        <p:cxnSp>
          <p:nvCxnSpPr>
            <p:cNvPr id="268" name="Google Shape;268;p29"/>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69" name="Google Shape;269;p29"/>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l" rtl="0">
                <a:spcBef>
                  <a:spcPts val="0"/>
                </a:spcBef>
                <a:spcAft>
                  <a:spcPts val="0"/>
                </a:spcAft>
                <a:buNone/>
              </a:pPr>
              <a:endParaRPr sz="1200">
                <a:solidFill>
                  <a:schemeClr val="lt1"/>
                </a:solidFill>
                <a:latin typeface="Muli"/>
                <a:ea typeface="Muli"/>
                <a:cs typeface="Muli"/>
                <a:sym typeface="Muli"/>
              </a:endParaRPr>
            </a:p>
            <a:p>
              <a:pPr marL="0" lvl="0" indent="0" algn="l"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270" name="Google Shape;270;p29"/>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2" name="Google Shape;272;p29"/>
          <p:cNvGrpSpPr/>
          <p:nvPr/>
        </p:nvGrpSpPr>
        <p:grpSpPr>
          <a:xfrm>
            <a:off x="331521" y="2172128"/>
            <a:ext cx="2994729" cy="1384500"/>
            <a:chOff x="636321" y="1844098"/>
            <a:chExt cx="2994729" cy="1384500"/>
          </a:xfrm>
        </p:grpSpPr>
        <p:sp>
          <p:nvSpPr>
            <p:cNvPr id="273" name="Google Shape;273;p29"/>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r" rtl="0">
                <a:spcBef>
                  <a:spcPts val="0"/>
                </a:spcBef>
                <a:spcAft>
                  <a:spcPts val="0"/>
                </a:spcAft>
                <a:buNone/>
              </a:pPr>
              <a:endParaRPr sz="1200">
                <a:solidFill>
                  <a:schemeClr val="lt1"/>
                </a:solidFill>
                <a:latin typeface="Muli"/>
                <a:ea typeface="Muli"/>
                <a:cs typeface="Muli"/>
                <a:sym typeface="Muli"/>
              </a:endParaRPr>
            </a:p>
            <a:p>
              <a:pPr marL="0" lvl="0" indent="0" algn="r"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cxnSp>
          <p:nvCxnSpPr>
            <p:cNvPr id="274" name="Google Shape;274;p29"/>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75" name="Google Shape;275;p29"/>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77" name="Google Shape;277;p29"/>
          <p:cNvGrpSpPr/>
          <p:nvPr/>
        </p:nvGrpSpPr>
        <p:grpSpPr>
          <a:xfrm>
            <a:off x="4603300" y="1270945"/>
            <a:ext cx="3599586" cy="1384500"/>
            <a:chOff x="4908100" y="889950"/>
            <a:chExt cx="3599586" cy="1384500"/>
          </a:xfrm>
        </p:grpSpPr>
        <p:cxnSp>
          <p:nvCxnSpPr>
            <p:cNvPr id="278" name="Google Shape;278;p29"/>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79" name="Google Shape;279;p29"/>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l" rtl="0">
                <a:spcBef>
                  <a:spcPts val="0"/>
                </a:spcBef>
                <a:spcAft>
                  <a:spcPts val="0"/>
                </a:spcAft>
                <a:buNone/>
              </a:pPr>
              <a:endParaRPr sz="1200">
                <a:solidFill>
                  <a:schemeClr val="lt1"/>
                </a:solidFill>
                <a:latin typeface="Muli"/>
                <a:ea typeface="Muli"/>
                <a:cs typeface="Muli"/>
                <a:sym typeface="Muli"/>
              </a:endParaRPr>
            </a:p>
            <a:p>
              <a:pPr marL="0" lvl="0" indent="0" algn="l"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280" name="Google Shape;280;p29"/>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2" name="Google Shape;282;p29"/>
          <p:cNvGrpSpPr/>
          <p:nvPr/>
        </p:nvGrpSpPr>
        <p:grpSpPr>
          <a:xfrm>
            <a:off x="2509794" y="1479150"/>
            <a:ext cx="3514811" cy="3252003"/>
            <a:chOff x="2991269" y="1153325"/>
            <a:chExt cx="3514811" cy="3252003"/>
          </a:xfrm>
        </p:grpSpPr>
        <p:sp>
          <p:nvSpPr>
            <p:cNvPr id="283" name="Google Shape;283;p29"/>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89" name="Google Shape;289;p29"/>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296" name="Google Shape;296;p30"/>
          <p:cNvSpPr txBox="1">
            <a:spLocks noGrp="1"/>
          </p:cNvSpPr>
          <p:nvPr>
            <p:ph type="body" idx="1"/>
          </p:nvPr>
        </p:nvSpPr>
        <p:spPr>
          <a:xfrm>
            <a:off x="580550"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Yellow</a:t>
            </a:r>
            <a:endParaRPr sz="1200" b="1">
              <a:latin typeface="Muli"/>
              <a:ea typeface="Muli"/>
              <a:cs typeface="Muli"/>
              <a:sym typeface="Muli"/>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97" name="Google Shape;297;p30"/>
          <p:cNvSpPr txBox="1">
            <a:spLocks noGrp="1"/>
          </p:cNvSpPr>
          <p:nvPr>
            <p:ph type="body" idx="2"/>
          </p:nvPr>
        </p:nvSpPr>
        <p:spPr>
          <a:xfrm>
            <a:off x="2780449"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Blue</a:t>
            </a:r>
            <a:endParaRPr sz="1200" b="1">
              <a:latin typeface="Muli"/>
              <a:ea typeface="Muli"/>
              <a:cs typeface="Muli"/>
              <a:sym typeface="Muli"/>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98" name="Google Shape;298;p30"/>
          <p:cNvSpPr txBox="1">
            <a:spLocks noGrp="1"/>
          </p:cNvSpPr>
          <p:nvPr>
            <p:ph type="body" idx="3"/>
          </p:nvPr>
        </p:nvSpPr>
        <p:spPr>
          <a:xfrm>
            <a:off x="4980348"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Red</a:t>
            </a:r>
            <a:endParaRPr sz="1200" b="1">
              <a:latin typeface="Muli"/>
              <a:ea typeface="Muli"/>
              <a:cs typeface="Muli"/>
              <a:sym typeface="Muli"/>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99" name="Google Shape;29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00" name="Google Shape;300;p30"/>
          <p:cNvSpPr txBox="1">
            <a:spLocks noGrp="1"/>
          </p:cNvSpPr>
          <p:nvPr>
            <p:ph type="body" idx="1"/>
          </p:nvPr>
        </p:nvSpPr>
        <p:spPr>
          <a:xfrm>
            <a:off x="580550"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Yellow</a:t>
            </a:r>
            <a:endParaRPr sz="1200" b="1">
              <a:latin typeface="Muli"/>
              <a:ea typeface="Muli"/>
              <a:cs typeface="Muli"/>
              <a:sym typeface="Muli"/>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01" name="Google Shape;301;p30"/>
          <p:cNvSpPr txBox="1">
            <a:spLocks noGrp="1"/>
          </p:cNvSpPr>
          <p:nvPr>
            <p:ph type="body" idx="2"/>
          </p:nvPr>
        </p:nvSpPr>
        <p:spPr>
          <a:xfrm>
            <a:off x="2780449"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Blue</a:t>
            </a:r>
            <a:endParaRPr sz="1200" b="1">
              <a:latin typeface="Muli"/>
              <a:ea typeface="Muli"/>
              <a:cs typeface="Muli"/>
              <a:sym typeface="Muli"/>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02" name="Google Shape;302;p30"/>
          <p:cNvSpPr txBox="1">
            <a:spLocks noGrp="1"/>
          </p:cNvSpPr>
          <p:nvPr>
            <p:ph type="body" idx="3"/>
          </p:nvPr>
        </p:nvSpPr>
        <p:spPr>
          <a:xfrm>
            <a:off x="4980348"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Red</a:t>
            </a:r>
            <a:endParaRPr sz="1200" b="1">
              <a:latin typeface="Muli"/>
              <a:ea typeface="Muli"/>
              <a:cs typeface="Muli"/>
              <a:sym typeface="Muli"/>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Mobile 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32" name="Google Shape;332;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333" name="Google Shape;333;p32"/>
          <p:cNvGrpSpPr/>
          <p:nvPr/>
        </p:nvGrpSpPr>
        <p:grpSpPr>
          <a:xfrm>
            <a:off x="5251925" y="373572"/>
            <a:ext cx="2119546" cy="4396359"/>
            <a:chOff x="2547150" y="238125"/>
            <a:chExt cx="2525675" cy="5238750"/>
          </a:xfrm>
        </p:grpSpPr>
        <p:sp>
          <p:nvSpPr>
            <p:cNvPr id="334" name="Google Shape;334;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32"/>
          <p:cNvPicPr preferRelativeResize="0"/>
          <p:nvPr/>
        </p:nvPicPr>
        <p:blipFill rotWithShape="1">
          <a:blip r:embed="rId3">
            <a:alphaModFix/>
          </a:blip>
          <a:srcRect b="23786"/>
          <a:stretch/>
        </p:blipFill>
        <p:spPr>
          <a:xfrm>
            <a:off x="5298938" y="756087"/>
            <a:ext cx="2025525" cy="363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344" name="Google Shape;344;p33"/>
          <p:cNvGrpSpPr/>
          <p:nvPr/>
        </p:nvGrpSpPr>
        <p:grpSpPr>
          <a:xfrm>
            <a:off x="4943502" y="465959"/>
            <a:ext cx="2736410" cy="4222433"/>
            <a:chOff x="2112475" y="238125"/>
            <a:chExt cx="3395050" cy="5238750"/>
          </a:xfrm>
        </p:grpSpPr>
        <p:sp>
          <p:nvSpPr>
            <p:cNvPr id="345" name="Google Shape;34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3"/>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Tablet</a:t>
            </a:r>
            <a:br>
              <a:rPr lang="en" sz="3000">
                <a:latin typeface="Lexend Deca"/>
                <a:ea typeface="Lexend Deca"/>
                <a:cs typeface="Lexend Deca"/>
                <a:sym typeface="Lexend Deca"/>
              </a:rPr>
            </a:br>
            <a:r>
              <a:rPr lang="en" sz="3000">
                <a:latin typeface="Lexend Deca"/>
                <a:ea typeface="Lexend Deca"/>
                <a:cs typeface="Lexend Deca"/>
                <a:sym typeface="Lexend Deca"/>
              </a:rPr>
              <a:t>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pic>
        <p:nvPicPr>
          <p:cNvPr id="350" name="Google Shape;350;p33"/>
          <p:cNvPicPr preferRelativeResize="0"/>
          <p:nvPr/>
        </p:nvPicPr>
        <p:blipFill>
          <a:blip r:embed="rId3">
            <a:alphaModFix/>
          </a:blip>
          <a:stretch>
            <a:fillRect/>
          </a:stretch>
        </p:blipFill>
        <p:spPr>
          <a:xfrm>
            <a:off x="5012788" y="839688"/>
            <a:ext cx="2597800" cy="346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356" name="Google Shape;356;p34"/>
          <p:cNvGrpSpPr/>
          <p:nvPr/>
        </p:nvGrpSpPr>
        <p:grpSpPr>
          <a:xfrm>
            <a:off x="3737922" y="1063916"/>
            <a:ext cx="5147174" cy="3015668"/>
            <a:chOff x="1177450" y="241631"/>
            <a:chExt cx="6173152" cy="3616776"/>
          </a:xfrm>
        </p:grpSpPr>
        <p:sp>
          <p:nvSpPr>
            <p:cNvPr id="357" name="Google Shape;35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1" name="Google Shape;361;p34"/>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Desktop 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pic>
        <p:nvPicPr>
          <p:cNvPr id="362" name="Google Shape;362;p34"/>
          <p:cNvPicPr preferRelativeResize="0"/>
          <p:nvPr/>
        </p:nvPicPr>
        <p:blipFill rotWithShape="1">
          <a:blip r:embed="rId3">
            <a:alphaModFix/>
          </a:blip>
          <a:srcRect b="6620"/>
          <a:stretch/>
        </p:blipFill>
        <p:spPr>
          <a:xfrm>
            <a:off x="4308138" y="1216625"/>
            <a:ext cx="4006751" cy="254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68" name="Google Shape;368;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sp>
        <p:nvSpPr>
          <p:cNvPr id="369" name="Google Shape;369;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latin typeface="Muli"/>
                <a:ea typeface="Muli"/>
                <a:cs typeface="Muli"/>
                <a:sym typeface="Muli"/>
              </a:rPr>
              <a:t>Any questions?</a:t>
            </a:r>
            <a:endParaRPr sz="1800" b="1">
              <a:latin typeface="Muli"/>
              <a:ea typeface="Muli"/>
              <a:cs typeface="Muli"/>
              <a:sym typeface="Muli"/>
            </a:endParaRPr>
          </a:p>
          <a:p>
            <a:pPr marL="0" lvl="0" indent="0" algn="l" rtl="0">
              <a:spcBef>
                <a:spcPts val="600"/>
              </a:spcBef>
              <a:spcAft>
                <a:spcPts val="0"/>
              </a:spcAft>
              <a:buNone/>
            </a:pPr>
            <a:r>
              <a:rPr lang="en" sz="1800"/>
              <a:t>You can find me at:</a:t>
            </a:r>
            <a:endParaRPr sz="1800"/>
          </a:p>
          <a:p>
            <a:pPr marL="0" lvl="0" indent="0" algn="l" rtl="0">
              <a:spcBef>
                <a:spcPts val="600"/>
              </a:spcBef>
              <a:spcAft>
                <a:spcPts val="0"/>
              </a:spcAft>
              <a:buNone/>
            </a:pPr>
            <a:r>
              <a:rPr lang="en" sz="1800"/>
              <a:t>@username</a:t>
            </a:r>
            <a:endParaRPr sz="1800"/>
          </a:p>
          <a:p>
            <a:pPr marL="0" lvl="0" indent="0" algn="l" rtl="0">
              <a:spcBef>
                <a:spcPts val="600"/>
              </a:spcBef>
              <a:spcAft>
                <a:spcPts val="0"/>
              </a:spcAft>
              <a:buNone/>
            </a:pPr>
            <a:r>
              <a:rPr lang="en" sz="1800"/>
              <a:t>user@mail.me</a:t>
            </a:r>
            <a:endParaRPr sz="1800"/>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78" name="Google Shape;378;p36"/>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379" name="Google Shape;379;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385" name="Google Shape;385;p37"/>
          <p:cNvSpPr txBox="1">
            <a:spLocks noGrp="1"/>
          </p:cNvSpPr>
          <p:nvPr>
            <p:ph type="body" idx="1"/>
          </p:nvPr>
        </p:nvSpPr>
        <p:spPr>
          <a:xfrm>
            <a:off x="580550" y="1200150"/>
            <a:ext cx="6014400" cy="266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Lexend Deca</a:t>
            </a:r>
            <a:endParaRPr sz="1800"/>
          </a:p>
          <a:p>
            <a:pPr marL="457200" lvl="0" indent="-342900" algn="l" rtl="0">
              <a:lnSpc>
                <a:spcPct val="115000"/>
              </a:lnSpc>
              <a:spcBef>
                <a:spcPts val="0"/>
              </a:spcBef>
              <a:spcAft>
                <a:spcPts val="0"/>
              </a:spcAft>
              <a:buSzPts val="1800"/>
              <a:buChar char="⬡"/>
            </a:pPr>
            <a:r>
              <a:rPr lang="en" sz="1800"/>
              <a:t>Body copy: Muli light</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https://www.lexend.com/</a:t>
            </a:r>
            <a:endParaRPr sz="1800"/>
          </a:p>
          <a:p>
            <a:pPr marL="0" lvl="0" indent="0" algn="l" rtl="0">
              <a:lnSpc>
                <a:spcPct val="115000"/>
              </a:lnSpc>
              <a:spcBef>
                <a:spcPts val="600"/>
              </a:spcBef>
              <a:spcAft>
                <a:spcPts val="0"/>
              </a:spcAft>
              <a:buNone/>
            </a:pPr>
            <a:r>
              <a:rPr lang="en" sz="1800" u="sng">
                <a:solidFill>
                  <a:schemeClr val="hlink"/>
                </a:solidFill>
                <a:hlinkClick r:id="rId4"/>
              </a:rPr>
              <a:t>https://www.fontsquirrel.com/fonts/muli</a:t>
            </a:r>
            <a:endParaRPr sz="1800"/>
          </a:p>
          <a:p>
            <a:pPr marL="0" lvl="0" indent="0" algn="l" rtl="0">
              <a:lnSpc>
                <a:spcPct val="115000"/>
              </a:lnSpc>
              <a:spcBef>
                <a:spcPts val="600"/>
              </a:spcBef>
              <a:spcAft>
                <a:spcPts val="0"/>
              </a:spcAft>
              <a:buNone/>
            </a:pPr>
            <a:endParaRPr sz="1800"/>
          </a:p>
        </p:txBody>
      </p:sp>
      <p:sp>
        <p:nvSpPr>
          <p:cNvPr id="386" name="Google Shape;386;p37"/>
          <p:cNvSpPr txBox="1"/>
          <p:nvPr/>
        </p:nvSpPr>
        <p:spPr>
          <a:xfrm>
            <a:off x="580550" y="4171650"/>
            <a:ext cx="6014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sz="1200">
              <a:solidFill>
                <a:schemeClr val="accent4"/>
              </a:solidFill>
              <a:latin typeface="Muli"/>
              <a:ea typeface="Muli"/>
              <a:cs typeface="Muli"/>
              <a:sym typeface="Muli"/>
            </a:endParaRPr>
          </a:p>
          <a:p>
            <a:pPr marL="0" lvl="0" indent="0" algn="l" rtl="0">
              <a:spcBef>
                <a:spcPts val="0"/>
              </a:spcBef>
              <a:spcAft>
                <a:spcPts val="0"/>
              </a:spcAft>
              <a:buNone/>
            </a:pPr>
            <a:endParaRPr sz="1200">
              <a:solidFill>
                <a:schemeClr val="accent4"/>
              </a:solidFill>
              <a:latin typeface="Muli"/>
              <a:ea typeface="Muli"/>
              <a:cs typeface="Muli"/>
              <a:sym typeface="Muli"/>
            </a:endParaRPr>
          </a:p>
        </p:txBody>
      </p:sp>
      <p:sp>
        <p:nvSpPr>
          <p:cNvPr id="387" name="Google Shape;38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393" name="Google Shape;393;p38"/>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pic>
        <p:nvPicPr>
          <p:cNvPr id="394" name="Google Shape;394;p38"/>
          <p:cNvPicPr preferRelativeResize="0"/>
          <p:nvPr/>
        </p:nvPicPr>
        <p:blipFill>
          <a:blip r:embed="rId3">
            <a:alphaModFix/>
          </a:blip>
          <a:stretch>
            <a:fillRect/>
          </a:stretch>
        </p:blipFill>
        <p:spPr>
          <a:xfrm>
            <a:off x="5983976" y="1373675"/>
            <a:ext cx="1519400" cy="173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400" name="Google Shape;400;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401" name="Google Shape;401;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DEC</a:t>
            </a:r>
            <a:endParaRPr sz="1000">
              <a:solidFill>
                <a:schemeClr val="accent1"/>
              </a:solidFill>
              <a:latin typeface="Muli"/>
              <a:ea typeface="Muli"/>
              <a:cs typeface="Muli"/>
              <a:sym typeface="Muli"/>
            </a:endParaRPr>
          </a:p>
        </p:txBody>
      </p:sp>
      <p:sp>
        <p:nvSpPr>
          <p:cNvPr id="402" name="Google Shape;402;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NOV</a:t>
            </a:r>
            <a:endParaRPr sz="1000">
              <a:solidFill>
                <a:schemeClr val="accent1"/>
              </a:solidFill>
              <a:latin typeface="Muli"/>
              <a:ea typeface="Muli"/>
              <a:cs typeface="Muli"/>
              <a:sym typeface="Muli"/>
            </a:endParaRPr>
          </a:p>
        </p:txBody>
      </p:sp>
      <p:sp>
        <p:nvSpPr>
          <p:cNvPr id="403" name="Google Shape;403;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OCT</a:t>
            </a:r>
            <a:endParaRPr sz="1000">
              <a:solidFill>
                <a:schemeClr val="accent1"/>
              </a:solidFill>
              <a:latin typeface="Muli"/>
              <a:ea typeface="Muli"/>
              <a:cs typeface="Muli"/>
              <a:sym typeface="Muli"/>
            </a:endParaRPr>
          </a:p>
        </p:txBody>
      </p:sp>
      <p:sp>
        <p:nvSpPr>
          <p:cNvPr id="404" name="Google Shape;404;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SEP</a:t>
            </a:r>
            <a:endParaRPr sz="1000">
              <a:solidFill>
                <a:schemeClr val="accent1"/>
              </a:solidFill>
              <a:latin typeface="Muli"/>
              <a:ea typeface="Muli"/>
              <a:cs typeface="Muli"/>
              <a:sym typeface="Muli"/>
            </a:endParaRPr>
          </a:p>
        </p:txBody>
      </p:sp>
      <p:sp>
        <p:nvSpPr>
          <p:cNvPr id="405" name="Google Shape;405;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AUG</a:t>
            </a:r>
            <a:endParaRPr sz="1000">
              <a:solidFill>
                <a:schemeClr val="accent1"/>
              </a:solidFill>
              <a:latin typeface="Muli"/>
              <a:ea typeface="Muli"/>
              <a:cs typeface="Muli"/>
              <a:sym typeface="Muli"/>
            </a:endParaRPr>
          </a:p>
        </p:txBody>
      </p:sp>
      <p:sp>
        <p:nvSpPr>
          <p:cNvPr id="406" name="Google Shape;406;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accent1"/>
                </a:solidFill>
                <a:latin typeface="Muli"/>
                <a:ea typeface="Muli"/>
                <a:cs typeface="Muli"/>
                <a:sym typeface="Muli"/>
              </a:rPr>
              <a:t>JUL</a:t>
            </a:r>
            <a:endParaRPr sz="1000">
              <a:solidFill>
                <a:schemeClr val="accent1"/>
              </a:solidFill>
              <a:latin typeface="Muli"/>
              <a:ea typeface="Muli"/>
              <a:cs typeface="Muli"/>
              <a:sym typeface="Muli"/>
            </a:endParaRPr>
          </a:p>
        </p:txBody>
      </p:sp>
      <p:sp>
        <p:nvSpPr>
          <p:cNvPr id="407" name="Google Shape;407;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JUN</a:t>
            </a:r>
            <a:endParaRPr sz="1000">
              <a:solidFill>
                <a:schemeClr val="lt1"/>
              </a:solidFill>
              <a:latin typeface="Muli"/>
              <a:ea typeface="Muli"/>
              <a:cs typeface="Muli"/>
              <a:sym typeface="Muli"/>
            </a:endParaRPr>
          </a:p>
        </p:txBody>
      </p:sp>
      <p:sp>
        <p:nvSpPr>
          <p:cNvPr id="408" name="Google Shape;408;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MAY</a:t>
            </a:r>
            <a:endParaRPr sz="1000">
              <a:solidFill>
                <a:schemeClr val="lt1"/>
              </a:solidFill>
              <a:latin typeface="Muli"/>
              <a:ea typeface="Muli"/>
              <a:cs typeface="Muli"/>
              <a:sym typeface="Muli"/>
            </a:endParaRPr>
          </a:p>
        </p:txBody>
      </p:sp>
      <p:sp>
        <p:nvSpPr>
          <p:cNvPr id="409" name="Google Shape;409;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APR</a:t>
            </a:r>
            <a:endParaRPr sz="1000">
              <a:solidFill>
                <a:schemeClr val="lt1"/>
              </a:solidFill>
              <a:latin typeface="Muli"/>
              <a:ea typeface="Muli"/>
              <a:cs typeface="Muli"/>
              <a:sym typeface="Muli"/>
            </a:endParaRPr>
          </a:p>
        </p:txBody>
      </p:sp>
      <p:sp>
        <p:nvSpPr>
          <p:cNvPr id="410" name="Google Shape;410;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MAR</a:t>
            </a:r>
            <a:endParaRPr sz="1000">
              <a:solidFill>
                <a:schemeClr val="lt1"/>
              </a:solidFill>
              <a:latin typeface="Muli"/>
              <a:ea typeface="Muli"/>
              <a:cs typeface="Muli"/>
              <a:sym typeface="Muli"/>
            </a:endParaRPr>
          </a:p>
        </p:txBody>
      </p:sp>
      <p:sp>
        <p:nvSpPr>
          <p:cNvPr id="411" name="Google Shape;411;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FEB</a:t>
            </a:r>
            <a:endParaRPr sz="1000">
              <a:solidFill>
                <a:schemeClr val="lt1"/>
              </a:solidFill>
              <a:latin typeface="Muli"/>
              <a:ea typeface="Muli"/>
              <a:cs typeface="Muli"/>
              <a:sym typeface="Muli"/>
            </a:endParaRPr>
          </a:p>
        </p:txBody>
      </p:sp>
      <p:sp>
        <p:nvSpPr>
          <p:cNvPr id="412" name="Google Shape;412;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JAN</a:t>
            </a:r>
            <a:endParaRPr sz="1000">
              <a:solidFill>
                <a:schemeClr val="lt1"/>
              </a:solidFill>
              <a:latin typeface="Muli"/>
              <a:ea typeface="Muli"/>
              <a:cs typeface="Muli"/>
              <a:sym typeface="Muli"/>
            </a:endParaRPr>
          </a:p>
        </p:txBody>
      </p:sp>
      <p:sp>
        <p:nvSpPr>
          <p:cNvPr id="413" name="Google Shape;413;p39"/>
          <p:cNvSpPr/>
          <p:nvPr/>
        </p:nvSpPr>
        <p:spPr>
          <a:xfrm>
            <a:off x="0" y="2603550"/>
            <a:ext cx="637200" cy="39360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14" name="Google Shape;414;p39"/>
          <p:cNvCxnSpPr/>
          <p:nvPr/>
        </p:nvCxnSpPr>
        <p:spPr>
          <a:xfrm rot="10800000">
            <a:off x="76892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15" name="Google Shape;415;p39"/>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cxnSp>
        <p:nvCxnSpPr>
          <p:cNvPr id="416" name="Google Shape;416;p39"/>
          <p:cNvCxnSpPr/>
          <p:nvPr/>
        </p:nvCxnSpPr>
        <p:spPr>
          <a:xfrm rot="10800000">
            <a:off x="209015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17" name="Google Shape;417;p39"/>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Red is the colour of danger and courage</a:t>
            </a:r>
            <a:endParaRPr sz="900">
              <a:solidFill>
                <a:schemeClr val="lt1"/>
              </a:solidFill>
              <a:latin typeface="Muli"/>
              <a:ea typeface="Muli"/>
              <a:cs typeface="Muli"/>
              <a:sym typeface="Muli"/>
            </a:endParaRPr>
          </a:p>
        </p:txBody>
      </p:sp>
      <p:cxnSp>
        <p:nvCxnSpPr>
          <p:cNvPr id="418" name="Google Shape;418;p39"/>
          <p:cNvCxnSpPr/>
          <p:nvPr/>
        </p:nvCxnSpPr>
        <p:spPr>
          <a:xfrm rot="10800000">
            <a:off x="341139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19" name="Google Shape;419;p39"/>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Black is the color of ebony and of outer space</a:t>
            </a:r>
            <a:endParaRPr sz="900">
              <a:solidFill>
                <a:schemeClr val="lt1"/>
              </a:solidFill>
              <a:latin typeface="Muli"/>
              <a:ea typeface="Muli"/>
              <a:cs typeface="Muli"/>
              <a:sym typeface="Muli"/>
            </a:endParaRPr>
          </a:p>
        </p:txBody>
      </p:sp>
      <p:cxnSp>
        <p:nvCxnSpPr>
          <p:cNvPr id="420" name="Google Shape;420;p39"/>
          <p:cNvCxnSpPr/>
          <p:nvPr/>
        </p:nvCxnSpPr>
        <p:spPr>
          <a:xfrm rot="10800000">
            <a:off x="473262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21" name="Google Shape;421;p39"/>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Yellow is the color of gold, butter and ripe lemons</a:t>
            </a:r>
            <a:endParaRPr sz="900">
              <a:solidFill>
                <a:schemeClr val="lt1"/>
              </a:solidFill>
              <a:latin typeface="Muli"/>
              <a:ea typeface="Muli"/>
              <a:cs typeface="Muli"/>
              <a:sym typeface="Muli"/>
            </a:endParaRPr>
          </a:p>
        </p:txBody>
      </p:sp>
      <p:cxnSp>
        <p:nvCxnSpPr>
          <p:cNvPr id="422" name="Google Shape;422;p39"/>
          <p:cNvCxnSpPr/>
          <p:nvPr/>
        </p:nvCxnSpPr>
        <p:spPr>
          <a:xfrm rot="10800000">
            <a:off x="605386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23" name="Google Shape;423;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White is the color of milk and fresh snow</a:t>
            </a:r>
            <a:endParaRPr sz="900">
              <a:solidFill>
                <a:schemeClr val="lt1"/>
              </a:solidFill>
              <a:latin typeface="Muli"/>
              <a:ea typeface="Muli"/>
              <a:cs typeface="Muli"/>
              <a:sym typeface="Muli"/>
            </a:endParaRPr>
          </a:p>
        </p:txBody>
      </p:sp>
      <p:cxnSp>
        <p:nvCxnSpPr>
          <p:cNvPr id="424" name="Google Shape;424;p39"/>
          <p:cNvCxnSpPr/>
          <p:nvPr/>
        </p:nvCxnSpPr>
        <p:spPr>
          <a:xfrm rot="10800000">
            <a:off x="737509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25" name="Google Shape;425;p39"/>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cxnSp>
        <p:nvCxnSpPr>
          <p:cNvPr id="426" name="Google Shape;426;p39"/>
          <p:cNvCxnSpPr/>
          <p:nvPr/>
        </p:nvCxnSpPr>
        <p:spPr>
          <a:xfrm rot="10800000">
            <a:off x="143968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27" name="Google Shape;427;p39"/>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Yellow is the color of gold, butter and ripe lemons</a:t>
            </a:r>
            <a:endParaRPr sz="900">
              <a:solidFill>
                <a:schemeClr val="lt1"/>
              </a:solidFill>
              <a:latin typeface="Muli"/>
              <a:ea typeface="Muli"/>
              <a:cs typeface="Muli"/>
              <a:sym typeface="Muli"/>
            </a:endParaRPr>
          </a:p>
        </p:txBody>
      </p:sp>
      <p:cxnSp>
        <p:nvCxnSpPr>
          <p:cNvPr id="428" name="Google Shape;428;p39"/>
          <p:cNvCxnSpPr/>
          <p:nvPr/>
        </p:nvCxnSpPr>
        <p:spPr>
          <a:xfrm rot="10800000">
            <a:off x="276092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29" name="Google Shape;429;p39"/>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White is the color of milk and fresh snow</a:t>
            </a:r>
            <a:endParaRPr sz="900">
              <a:solidFill>
                <a:schemeClr val="lt1"/>
              </a:solidFill>
              <a:latin typeface="Muli"/>
              <a:ea typeface="Muli"/>
              <a:cs typeface="Muli"/>
              <a:sym typeface="Muli"/>
            </a:endParaRPr>
          </a:p>
        </p:txBody>
      </p:sp>
      <p:cxnSp>
        <p:nvCxnSpPr>
          <p:cNvPr id="430" name="Google Shape;430;p39"/>
          <p:cNvCxnSpPr/>
          <p:nvPr/>
        </p:nvCxnSpPr>
        <p:spPr>
          <a:xfrm rot="10800000">
            <a:off x="408215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31" name="Google Shape;431;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cxnSp>
        <p:nvCxnSpPr>
          <p:cNvPr id="432" name="Google Shape;432;p39"/>
          <p:cNvCxnSpPr/>
          <p:nvPr/>
        </p:nvCxnSpPr>
        <p:spPr>
          <a:xfrm rot="10800000">
            <a:off x="540339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33" name="Google Shape;433;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Red is the colour of danger and courage</a:t>
            </a:r>
            <a:endParaRPr sz="900">
              <a:solidFill>
                <a:schemeClr val="lt1"/>
              </a:solidFill>
              <a:latin typeface="Muli"/>
              <a:ea typeface="Muli"/>
              <a:cs typeface="Muli"/>
              <a:sym typeface="Muli"/>
            </a:endParaRPr>
          </a:p>
        </p:txBody>
      </p:sp>
      <p:cxnSp>
        <p:nvCxnSpPr>
          <p:cNvPr id="434" name="Google Shape;434;p39"/>
          <p:cNvCxnSpPr/>
          <p:nvPr/>
        </p:nvCxnSpPr>
        <p:spPr>
          <a:xfrm rot="10800000">
            <a:off x="672462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35" name="Google Shape;435;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Black is the color of ebony and of outer space</a:t>
            </a:r>
            <a:endParaRPr sz="900">
              <a:solidFill>
                <a:schemeClr val="lt1"/>
              </a:solidFill>
              <a:latin typeface="Muli"/>
              <a:ea typeface="Muli"/>
              <a:cs typeface="Muli"/>
              <a:sym typeface="Muli"/>
            </a:endParaRPr>
          </a:p>
        </p:txBody>
      </p:sp>
      <p:cxnSp>
        <p:nvCxnSpPr>
          <p:cNvPr id="436" name="Google Shape;436;p39"/>
          <p:cNvCxnSpPr/>
          <p:nvPr/>
        </p:nvCxnSpPr>
        <p:spPr>
          <a:xfrm rot="10800000">
            <a:off x="804586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37" name="Google Shape;437;p39"/>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Muli"/>
                <a:ea typeface="Muli"/>
                <a:cs typeface="Muli"/>
                <a:sym typeface="Muli"/>
              </a:rPr>
              <a:t>Yellow is the color of gold, butter and ripe lemons</a:t>
            </a:r>
            <a:endParaRPr sz="9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83" name="Google Shape;483;p42"/>
          <p:cNvSpPr/>
          <p:nvPr/>
        </p:nvSpPr>
        <p:spPr>
          <a:xfrm>
            <a:off x="612000" y="1362994"/>
            <a:ext cx="3887700" cy="1585005"/>
          </a:xfrm>
          <a:prstGeom prst="rect">
            <a:avLst/>
          </a:prstGeom>
          <a:solidFill>
            <a:srgbClr val="050060">
              <a:alpha val="178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sz="1200" b="1" dirty="0">
                <a:solidFill>
                  <a:schemeClr val="lt1"/>
                </a:solidFill>
                <a:latin typeface="Rubik" panose="02000604000000020004" pitchFamily="2" charset="-79"/>
                <a:ea typeface="Muli"/>
                <a:cs typeface="Rubik" panose="02000604000000020004" pitchFamily="2" charset="-79"/>
                <a:sym typeface="Muli"/>
              </a:rPr>
              <a:t>CNN</a:t>
            </a:r>
            <a:r>
              <a:rPr lang="en-US" sz="900" b="1" dirty="0">
                <a:solidFill>
                  <a:schemeClr val="lt1"/>
                </a:solidFill>
                <a:latin typeface="Rubik" panose="02000604000000020004" pitchFamily="2" charset="-79"/>
                <a:ea typeface="Muli"/>
                <a:cs typeface="Rubik" panose="02000604000000020004" pitchFamily="2" charset="-79"/>
                <a:sym typeface="Muli"/>
              </a:rPr>
              <a:t> </a:t>
            </a:r>
          </a:p>
          <a:p>
            <a:pPr marL="0" lvl="0" indent="0" algn="l" rtl="0">
              <a:spcBef>
                <a:spcPts val="0"/>
              </a:spcBef>
              <a:spcAft>
                <a:spcPts val="0"/>
              </a:spcAft>
              <a:buNone/>
            </a:pPr>
            <a:r>
              <a:rPr lang="en-US" sz="800" b="1" dirty="0">
                <a:solidFill>
                  <a:schemeClr val="lt1"/>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800" b="1" dirty="0">
              <a:solidFill>
                <a:schemeClr val="lt1"/>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4725285" y="1362995"/>
            <a:ext cx="3887700" cy="1585005"/>
          </a:xfrm>
          <a:prstGeom prst="rect">
            <a:avLst/>
          </a:prstGeom>
          <a:solidFill>
            <a:srgbClr val="050060">
              <a:alpha val="178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sz="1200" b="1" dirty="0">
                <a:solidFill>
                  <a:schemeClr val="lt1"/>
                </a:solidFill>
                <a:latin typeface="Rubik" panose="02000604000000020004" pitchFamily="2" charset="-79"/>
                <a:ea typeface="Muli"/>
                <a:cs typeface="Rubik" panose="02000604000000020004" pitchFamily="2" charset="-79"/>
                <a:sym typeface="Muli"/>
              </a:rPr>
              <a:t>SVM</a:t>
            </a:r>
            <a:endParaRPr lang="en-US" sz="800" b="1" dirty="0">
              <a:solidFill>
                <a:schemeClr val="lt1"/>
              </a:solidFill>
              <a:latin typeface="Rubik" panose="02000604000000020004" pitchFamily="2" charset="-79"/>
              <a:ea typeface="Muli"/>
              <a:cs typeface="Rubik" panose="02000604000000020004" pitchFamily="2" charset="-79"/>
              <a:sym typeface="Muli"/>
            </a:endParaRPr>
          </a:p>
          <a:p>
            <a:pPr marL="0" lvl="0" indent="0" algn="r" rtl="0">
              <a:spcBef>
                <a:spcPts val="0"/>
              </a:spcBef>
              <a:spcAft>
                <a:spcPts val="0"/>
              </a:spcAft>
              <a:buClr>
                <a:schemeClr val="dk1"/>
              </a:buClr>
              <a:buSzPts val="1100"/>
              <a:buFont typeface="Arial"/>
              <a:buNone/>
            </a:pPr>
            <a:r>
              <a:rPr lang="en-US" sz="800" b="1" dirty="0">
                <a:solidFill>
                  <a:schemeClr val="lt1"/>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800" b="1" dirty="0">
              <a:solidFill>
                <a:schemeClr val="lt1"/>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612000" y="3121900"/>
            <a:ext cx="3887700" cy="1584600"/>
          </a:xfrm>
          <a:prstGeom prst="rect">
            <a:avLst/>
          </a:prstGeom>
          <a:solidFill>
            <a:srgbClr val="050060">
              <a:alpha val="178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Muli"/>
              <a:ea typeface="Muli"/>
              <a:cs typeface="Muli"/>
              <a:sym typeface="Muli"/>
            </a:endParaRPr>
          </a:p>
          <a:p>
            <a:pPr marL="0" lvl="0" indent="0" algn="l" rtl="0">
              <a:spcBef>
                <a:spcPts val="600"/>
              </a:spcBef>
              <a:spcAft>
                <a:spcPts val="0"/>
              </a:spcAft>
              <a:buClr>
                <a:schemeClr val="dk1"/>
              </a:buClr>
              <a:buSzPts val="1100"/>
              <a:buFont typeface="Arial"/>
              <a:buNone/>
            </a:pPr>
            <a:r>
              <a:rPr lang="en-US" sz="800" b="1" i="0" dirty="0">
                <a:solidFill>
                  <a:schemeClr val="bg1"/>
                </a:solidFill>
                <a:effectLst/>
                <a:latin typeface="Rubik" panose="02000604000000020004" pitchFamily="2" charset="-79"/>
                <a:cs typeface="Rubik" panose="02000604000000020004" pitchFamily="2" charset="-79"/>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marL="0" lvl="0" indent="0" algn="l" rtl="0">
              <a:spcBef>
                <a:spcPts val="600"/>
              </a:spcBef>
              <a:spcAft>
                <a:spcPts val="0"/>
              </a:spcAft>
              <a:buClr>
                <a:schemeClr val="dk1"/>
              </a:buClr>
              <a:buSzPts val="1100"/>
              <a:buFont typeface="Arial"/>
              <a:buNone/>
            </a:pPr>
            <a:r>
              <a:rPr lang="en-US" sz="1400" b="1" dirty="0">
                <a:solidFill>
                  <a:schemeClr val="lt1"/>
                </a:solidFill>
                <a:latin typeface="Rubik" panose="02000604000000020004" pitchFamily="2" charset="-79"/>
                <a:ea typeface="Muli"/>
                <a:cs typeface="Rubik" panose="02000604000000020004" pitchFamily="2" charset="-79"/>
                <a:sym typeface="Muli"/>
              </a:rPr>
              <a:t>KNN</a:t>
            </a:r>
            <a:endParaRPr dirty="0">
              <a:solidFill>
                <a:schemeClr val="lt1"/>
              </a:solidFill>
              <a:latin typeface="Muli"/>
              <a:ea typeface="Muli"/>
              <a:cs typeface="Muli"/>
              <a:sym typeface="Muli"/>
            </a:endParaRPr>
          </a:p>
        </p:txBody>
      </p:sp>
      <p:sp>
        <p:nvSpPr>
          <p:cNvPr id="486" name="Google Shape;486;p42"/>
          <p:cNvSpPr/>
          <p:nvPr/>
        </p:nvSpPr>
        <p:spPr>
          <a:xfrm>
            <a:off x="4660485" y="3121900"/>
            <a:ext cx="3952500" cy="1584600"/>
          </a:xfrm>
          <a:prstGeom prst="rect">
            <a:avLst/>
          </a:prstGeom>
          <a:solidFill>
            <a:srgbClr val="050060">
              <a:alpha val="178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sz="800" b="1" dirty="0">
                <a:solidFill>
                  <a:schemeClr val="lt1"/>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marL="0" lvl="0" indent="0" algn="r" rtl="0">
              <a:spcBef>
                <a:spcPts val="600"/>
              </a:spcBef>
              <a:spcAft>
                <a:spcPts val="0"/>
              </a:spcAft>
              <a:buClr>
                <a:schemeClr val="dk1"/>
              </a:buClr>
              <a:buSzPts val="1100"/>
              <a:buFont typeface="Arial"/>
              <a:buNone/>
            </a:pPr>
            <a:r>
              <a:rPr lang="en-US" sz="1200" b="1" dirty="0">
                <a:solidFill>
                  <a:schemeClr val="lt1"/>
                </a:solidFill>
                <a:latin typeface="Rubik" panose="02000604000000020004" pitchFamily="2" charset="-79"/>
                <a:ea typeface="Muli"/>
                <a:cs typeface="Rubik" panose="02000604000000020004" pitchFamily="2" charset="-79"/>
                <a:sym typeface="Muli"/>
              </a:rPr>
              <a:t>DT</a:t>
            </a:r>
            <a:endParaRPr lang="en-US" sz="1200" dirty="0">
              <a:solidFill>
                <a:schemeClr val="lt1"/>
              </a:solidFill>
              <a:latin typeface="Muli"/>
              <a:ea typeface="Muli"/>
              <a:cs typeface="Muli"/>
              <a:sym typeface="Muli"/>
            </a:endParaRPr>
          </a:p>
        </p:txBody>
      </p:sp>
      <p:sp>
        <p:nvSpPr>
          <p:cNvPr id="487" name="Google Shape;487;p42"/>
          <p:cNvSpPr/>
          <p:nvPr/>
        </p:nvSpPr>
        <p:spPr>
          <a:xfrm>
            <a:off x="3285625"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rot="5400000">
            <a:off x="3459879"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he-IL" dirty="0"/>
          </a:p>
        </p:txBody>
      </p:sp>
      <p:sp>
        <p:nvSpPr>
          <p:cNvPr id="489" name="Google Shape;489;p42"/>
          <p:cNvSpPr/>
          <p:nvPr/>
        </p:nvSpPr>
        <p:spPr>
          <a:xfrm rot="10800000">
            <a:off x="3459879" y="1914006"/>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3745949" y="2361600"/>
            <a:ext cx="577269" cy="350853"/>
          </a:xfrm>
          <a:prstGeom prst="rect">
            <a:avLst/>
          </a:prstGeom>
        </p:spPr>
        <p:txBody>
          <a:bodyPr>
            <a:prstTxWarp prst="textPlain">
              <a:avLst/>
            </a:prstTxWarp>
          </a:bodyPr>
          <a:lstStyle/>
          <a:p>
            <a:pPr lvl="0" algn="ctr"/>
            <a:r>
              <a:rPr lang="en-US" b="1" i="0" dirty="0">
                <a:solidFill>
                  <a:schemeClr val="bg1"/>
                </a:solidFill>
                <a:effectLst/>
                <a:latin typeface="-apple-system"/>
              </a:rPr>
              <a:t>CNN</a:t>
            </a:r>
            <a:endParaRPr lang="en-US" b="1" i="0" dirty="0">
              <a:ln>
                <a:noFill/>
              </a:ln>
              <a:solidFill>
                <a:schemeClr val="bg1"/>
              </a:solidFill>
              <a:latin typeface="Lexend Deca"/>
            </a:endParaRPr>
          </a:p>
        </p:txBody>
      </p:sp>
      <p:sp>
        <p:nvSpPr>
          <p:cNvPr id="492" name="Google Shape;492;p42"/>
          <p:cNvSpPr/>
          <p:nvPr/>
        </p:nvSpPr>
        <p:spPr>
          <a:xfrm>
            <a:off x="4857721" y="2361600"/>
            <a:ext cx="556679" cy="350548"/>
          </a:xfrm>
          <a:prstGeom prst="rect">
            <a:avLst/>
          </a:prstGeom>
        </p:spPr>
        <p:txBody>
          <a:bodyPr>
            <a:prstTxWarp prst="textPlain">
              <a:avLst>
                <a:gd name="adj" fmla="val 51160"/>
              </a:avLst>
            </a:prstTxWarp>
          </a:bodyPr>
          <a:lstStyle/>
          <a:p>
            <a:pPr lvl="0" algn="ctr"/>
            <a:r>
              <a:rPr lang="en-US" b="1" i="0" dirty="0">
                <a:solidFill>
                  <a:schemeClr val="bg1"/>
                </a:solidFill>
                <a:effectLst/>
                <a:latin typeface="-apple-system"/>
              </a:rPr>
              <a:t>SVM</a:t>
            </a:r>
            <a:endParaRPr b="1" i="0" dirty="0">
              <a:ln>
                <a:noFill/>
              </a:ln>
              <a:solidFill>
                <a:schemeClr val="bg1"/>
              </a:solidFill>
              <a:latin typeface="Lexend Deca"/>
            </a:endParaRPr>
          </a:p>
        </p:txBody>
      </p:sp>
      <p:sp>
        <p:nvSpPr>
          <p:cNvPr id="493" name="Google Shape;493;p42"/>
          <p:cNvSpPr/>
          <p:nvPr/>
        </p:nvSpPr>
        <p:spPr>
          <a:xfrm>
            <a:off x="3815556" y="3360139"/>
            <a:ext cx="563286" cy="350853"/>
          </a:xfrm>
          <a:prstGeom prst="rect">
            <a:avLst/>
          </a:prstGeom>
        </p:spPr>
        <p:txBody>
          <a:bodyPr>
            <a:prstTxWarp prst="textPlain">
              <a:avLst/>
            </a:prstTxWarp>
          </a:bodyPr>
          <a:lstStyle/>
          <a:p>
            <a:pPr lvl="0" algn="ctr"/>
            <a:r>
              <a:rPr lang="en-US" b="1" i="0" dirty="0">
                <a:solidFill>
                  <a:schemeClr val="bg1"/>
                </a:solidFill>
                <a:effectLst/>
                <a:latin typeface="-apple-system"/>
              </a:rPr>
              <a:t>KNN</a:t>
            </a:r>
            <a:r>
              <a:rPr lang="en-US" b="0" i="0" dirty="0">
                <a:solidFill>
                  <a:srgbClr val="24292F"/>
                </a:solidFill>
                <a:effectLst/>
                <a:latin typeface="-apple-system"/>
              </a:rPr>
              <a:t> </a:t>
            </a:r>
            <a:endParaRPr b="1" i="0" dirty="0">
              <a:ln>
                <a:noFill/>
              </a:ln>
              <a:solidFill>
                <a:schemeClr val="lt1"/>
              </a:solidFill>
              <a:latin typeface="Lexend Deca"/>
            </a:endParaRPr>
          </a:p>
        </p:txBody>
      </p:sp>
      <p:sp>
        <p:nvSpPr>
          <p:cNvPr id="494" name="Google Shape;494;p42"/>
          <p:cNvSpPr/>
          <p:nvPr/>
        </p:nvSpPr>
        <p:spPr>
          <a:xfrm>
            <a:off x="4855377" y="3365078"/>
            <a:ext cx="535881" cy="350854"/>
          </a:xfrm>
          <a:prstGeom prst="rect">
            <a:avLst/>
          </a:prstGeom>
        </p:spPr>
        <p:txBody>
          <a:bodyPr>
            <a:prstTxWarp prst="textPlain">
              <a:avLst/>
            </a:prstTxWarp>
          </a:bodyPr>
          <a:lstStyle/>
          <a:p>
            <a:pPr lvl="0" algn="ctr"/>
            <a:r>
              <a:rPr lang="en-US" b="1" i="0" dirty="0">
                <a:solidFill>
                  <a:schemeClr val="bg1"/>
                </a:solidFill>
                <a:effectLst/>
                <a:latin typeface="-apple-system"/>
              </a:rPr>
              <a:t>DT</a:t>
            </a:r>
            <a:r>
              <a:rPr lang="en-US" b="0" i="0" dirty="0">
                <a:solidFill>
                  <a:srgbClr val="24292F"/>
                </a:solidFill>
                <a:effectLst/>
                <a:latin typeface="-apple-system"/>
              </a:rPr>
              <a:t> </a:t>
            </a:r>
            <a:endParaRPr b="1" i="0" dirty="0">
              <a:ln>
                <a:noFill/>
              </a:ln>
              <a:solidFill>
                <a:schemeClr val="lt1"/>
              </a:solidFill>
              <a:latin typeface="Lexend Dec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443" name="Google Shape;443;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44" name="Google Shape;44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46" name="Google Shape;446;p40"/>
          <p:cNvGrpSpPr/>
          <p:nvPr/>
        </p:nvGrpSpPr>
        <p:grpSpPr>
          <a:xfrm>
            <a:off x="1786339" y="1703401"/>
            <a:ext cx="473400" cy="473400"/>
            <a:chOff x="1786339" y="1703401"/>
            <a:chExt cx="473400" cy="473400"/>
          </a:xfrm>
        </p:grpSpPr>
        <p:sp>
          <p:nvSpPr>
            <p:cNvPr id="447" name="Google Shape;447;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1</a:t>
              </a:r>
              <a:endParaRPr sz="600">
                <a:solidFill>
                  <a:schemeClr val="dk2"/>
                </a:solidFill>
                <a:latin typeface="Muli"/>
                <a:ea typeface="Muli"/>
                <a:cs typeface="Muli"/>
                <a:sym typeface="Muli"/>
              </a:endParaRPr>
            </a:p>
          </p:txBody>
        </p:sp>
      </p:grpSp>
      <p:grpSp>
        <p:nvGrpSpPr>
          <p:cNvPr id="449" name="Google Shape;449;p40"/>
          <p:cNvGrpSpPr/>
          <p:nvPr/>
        </p:nvGrpSpPr>
        <p:grpSpPr>
          <a:xfrm>
            <a:off x="3814414" y="1703401"/>
            <a:ext cx="473400" cy="473400"/>
            <a:chOff x="3814414" y="1703401"/>
            <a:chExt cx="473400" cy="473400"/>
          </a:xfrm>
        </p:grpSpPr>
        <p:sp>
          <p:nvSpPr>
            <p:cNvPr id="450" name="Google Shape;450;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3</a:t>
              </a:r>
              <a:endParaRPr sz="600">
                <a:solidFill>
                  <a:schemeClr val="dk2"/>
                </a:solidFill>
                <a:latin typeface="Muli"/>
                <a:ea typeface="Muli"/>
                <a:cs typeface="Muli"/>
                <a:sym typeface="Muli"/>
              </a:endParaRPr>
            </a:p>
          </p:txBody>
        </p:sp>
      </p:grpSp>
      <p:grpSp>
        <p:nvGrpSpPr>
          <p:cNvPr id="452" name="Google Shape;452;p40"/>
          <p:cNvGrpSpPr/>
          <p:nvPr/>
        </p:nvGrpSpPr>
        <p:grpSpPr>
          <a:xfrm>
            <a:off x="5842489" y="1703401"/>
            <a:ext cx="473400" cy="473400"/>
            <a:chOff x="5842489" y="1703401"/>
            <a:chExt cx="473400" cy="473400"/>
          </a:xfrm>
        </p:grpSpPr>
        <p:sp>
          <p:nvSpPr>
            <p:cNvPr id="453" name="Google Shape;453;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5</a:t>
              </a:r>
              <a:endParaRPr sz="600">
                <a:solidFill>
                  <a:schemeClr val="dk2"/>
                </a:solidFill>
                <a:latin typeface="Muli"/>
                <a:ea typeface="Muli"/>
                <a:cs typeface="Muli"/>
                <a:sym typeface="Muli"/>
              </a:endParaRPr>
            </a:p>
          </p:txBody>
        </p:sp>
      </p:grpSp>
      <p:grpSp>
        <p:nvGrpSpPr>
          <p:cNvPr id="455" name="Google Shape;455;p40"/>
          <p:cNvGrpSpPr/>
          <p:nvPr/>
        </p:nvGrpSpPr>
        <p:grpSpPr>
          <a:xfrm>
            <a:off x="6880814" y="3576300"/>
            <a:ext cx="473400" cy="473400"/>
            <a:chOff x="6880814" y="3576300"/>
            <a:chExt cx="473400" cy="473400"/>
          </a:xfrm>
        </p:grpSpPr>
        <p:sp>
          <p:nvSpPr>
            <p:cNvPr id="456" name="Google Shape;456;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6</a:t>
              </a:r>
              <a:endParaRPr sz="600">
                <a:solidFill>
                  <a:schemeClr val="dk2"/>
                </a:solidFill>
                <a:latin typeface="Muli"/>
                <a:ea typeface="Muli"/>
                <a:cs typeface="Muli"/>
                <a:sym typeface="Muli"/>
              </a:endParaRPr>
            </a:p>
          </p:txBody>
        </p:sp>
      </p:grpSp>
      <p:grpSp>
        <p:nvGrpSpPr>
          <p:cNvPr id="458" name="Google Shape;458;p40"/>
          <p:cNvGrpSpPr/>
          <p:nvPr/>
        </p:nvGrpSpPr>
        <p:grpSpPr>
          <a:xfrm>
            <a:off x="4852739" y="3576300"/>
            <a:ext cx="473400" cy="473400"/>
            <a:chOff x="4852739" y="3576300"/>
            <a:chExt cx="473400" cy="473400"/>
          </a:xfrm>
        </p:grpSpPr>
        <p:sp>
          <p:nvSpPr>
            <p:cNvPr id="459" name="Google Shape;459;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4</a:t>
              </a:r>
              <a:endParaRPr sz="600">
                <a:solidFill>
                  <a:schemeClr val="dk2"/>
                </a:solidFill>
                <a:latin typeface="Muli"/>
                <a:ea typeface="Muli"/>
                <a:cs typeface="Muli"/>
                <a:sym typeface="Muli"/>
              </a:endParaRPr>
            </a:p>
          </p:txBody>
        </p:sp>
      </p:grpSp>
      <p:grpSp>
        <p:nvGrpSpPr>
          <p:cNvPr id="461" name="Google Shape;461;p40"/>
          <p:cNvGrpSpPr/>
          <p:nvPr/>
        </p:nvGrpSpPr>
        <p:grpSpPr>
          <a:xfrm>
            <a:off x="2824664" y="3576300"/>
            <a:ext cx="473400" cy="473400"/>
            <a:chOff x="2824664" y="3576300"/>
            <a:chExt cx="473400" cy="473400"/>
          </a:xfrm>
        </p:grpSpPr>
        <p:sp>
          <p:nvSpPr>
            <p:cNvPr id="462" name="Google Shape;462;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2</a:t>
              </a:r>
              <a:endParaRPr sz="600">
                <a:solidFill>
                  <a:schemeClr val="dk2"/>
                </a:solidFill>
                <a:latin typeface="Muli"/>
                <a:ea typeface="Muli"/>
                <a:cs typeface="Muli"/>
                <a:sym typeface="Muli"/>
              </a:endParaRPr>
            </a:p>
          </p:txBody>
        </p:sp>
      </p:grpSp>
      <p:sp>
        <p:nvSpPr>
          <p:cNvPr id="464" name="Google Shape;464;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sp>
        <p:nvSpPr>
          <p:cNvPr id="465" name="Google Shape;465;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Red is the colour of danger and courage</a:t>
            </a:r>
            <a:endParaRPr sz="900">
              <a:solidFill>
                <a:schemeClr val="lt1"/>
              </a:solidFill>
              <a:latin typeface="Muli"/>
              <a:ea typeface="Muli"/>
              <a:cs typeface="Muli"/>
              <a:sym typeface="Muli"/>
            </a:endParaRPr>
          </a:p>
        </p:txBody>
      </p:sp>
      <p:sp>
        <p:nvSpPr>
          <p:cNvPr id="466" name="Google Shape;466;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Black is the color of ebony and of outer space</a:t>
            </a:r>
            <a:endParaRPr sz="900">
              <a:solidFill>
                <a:schemeClr val="lt1"/>
              </a:solidFill>
              <a:latin typeface="Muli"/>
              <a:ea typeface="Muli"/>
              <a:cs typeface="Muli"/>
              <a:sym typeface="Muli"/>
            </a:endParaRPr>
          </a:p>
        </p:txBody>
      </p:sp>
      <p:sp>
        <p:nvSpPr>
          <p:cNvPr id="467" name="Google Shape;467;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Yellow is the color of gold, butter and ripe lemons</a:t>
            </a:r>
            <a:endParaRPr sz="900">
              <a:solidFill>
                <a:schemeClr val="lt1"/>
              </a:solidFill>
              <a:latin typeface="Muli"/>
              <a:ea typeface="Muli"/>
              <a:cs typeface="Muli"/>
              <a:sym typeface="Muli"/>
            </a:endParaRPr>
          </a:p>
        </p:txBody>
      </p:sp>
      <p:sp>
        <p:nvSpPr>
          <p:cNvPr id="468" name="Google Shape;468;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White is the color of milk and fresh snow</a:t>
            </a:r>
            <a:endParaRPr sz="900">
              <a:solidFill>
                <a:schemeClr val="lt1"/>
              </a:solidFill>
              <a:latin typeface="Muli"/>
              <a:ea typeface="Muli"/>
              <a:cs typeface="Muli"/>
              <a:sym typeface="Muli"/>
            </a:endParaRPr>
          </a:p>
        </p:txBody>
      </p:sp>
      <p:sp>
        <p:nvSpPr>
          <p:cNvPr id="469" name="Google Shape;469;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475" name="Google Shape;475;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476" name="Google Shape;476;p41"/>
          <p:cNvGraphicFramePr/>
          <p:nvPr/>
        </p:nvGraphicFramePr>
        <p:xfrm>
          <a:off x="580650" y="1488281"/>
          <a:ext cx="3000000" cy="3000000"/>
        </p:xfrm>
        <a:graphic>
          <a:graphicData uri="http://schemas.openxmlformats.org/drawingml/2006/table">
            <a:tbl>
              <a:tblPr>
                <a:noFill/>
                <a:tableStyleId>{1A138BE6-E374-4A1A-BE6D-9E52B14417BE}</a:tableStyleId>
              </a:tblPr>
              <a:tblGrid>
                <a:gridCol w="1384075">
                  <a:extLst>
                    <a:ext uri="{9D8B030D-6E8A-4147-A177-3AD203B41FA5}">
                      <a16:colId xmlns:a16="http://schemas.microsoft.com/office/drawing/2014/main" val="20000"/>
                    </a:ext>
                  </a:extLst>
                </a:gridCol>
                <a:gridCol w="475225">
                  <a:extLst>
                    <a:ext uri="{9D8B030D-6E8A-4147-A177-3AD203B41FA5}">
                      <a16:colId xmlns:a16="http://schemas.microsoft.com/office/drawing/2014/main" val="20001"/>
                    </a:ext>
                  </a:extLst>
                </a:gridCol>
                <a:gridCol w="475225">
                  <a:extLst>
                    <a:ext uri="{9D8B030D-6E8A-4147-A177-3AD203B41FA5}">
                      <a16:colId xmlns:a16="http://schemas.microsoft.com/office/drawing/2014/main" val="20002"/>
                    </a:ext>
                  </a:extLst>
                </a:gridCol>
                <a:gridCol w="475225">
                  <a:extLst>
                    <a:ext uri="{9D8B030D-6E8A-4147-A177-3AD203B41FA5}">
                      <a16:colId xmlns:a16="http://schemas.microsoft.com/office/drawing/2014/main" val="20003"/>
                    </a:ext>
                  </a:extLst>
                </a:gridCol>
                <a:gridCol w="475225">
                  <a:extLst>
                    <a:ext uri="{9D8B030D-6E8A-4147-A177-3AD203B41FA5}">
                      <a16:colId xmlns:a16="http://schemas.microsoft.com/office/drawing/2014/main" val="20004"/>
                    </a:ext>
                  </a:extLst>
                </a:gridCol>
                <a:gridCol w="475225">
                  <a:extLst>
                    <a:ext uri="{9D8B030D-6E8A-4147-A177-3AD203B41FA5}">
                      <a16:colId xmlns:a16="http://schemas.microsoft.com/office/drawing/2014/main" val="20005"/>
                    </a:ext>
                  </a:extLst>
                </a:gridCol>
                <a:gridCol w="475225">
                  <a:extLst>
                    <a:ext uri="{9D8B030D-6E8A-4147-A177-3AD203B41FA5}">
                      <a16:colId xmlns:a16="http://schemas.microsoft.com/office/drawing/2014/main" val="20006"/>
                    </a:ext>
                  </a:extLst>
                </a:gridCol>
                <a:gridCol w="475225">
                  <a:extLst>
                    <a:ext uri="{9D8B030D-6E8A-4147-A177-3AD203B41FA5}">
                      <a16:colId xmlns:a16="http://schemas.microsoft.com/office/drawing/2014/main" val="20007"/>
                    </a:ext>
                  </a:extLst>
                </a:gridCol>
                <a:gridCol w="475225">
                  <a:extLst>
                    <a:ext uri="{9D8B030D-6E8A-4147-A177-3AD203B41FA5}">
                      <a16:colId xmlns:a16="http://schemas.microsoft.com/office/drawing/2014/main" val="20008"/>
                    </a:ext>
                  </a:extLst>
                </a:gridCol>
                <a:gridCol w="475225">
                  <a:extLst>
                    <a:ext uri="{9D8B030D-6E8A-4147-A177-3AD203B41FA5}">
                      <a16:colId xmlns:a16="http://schemas.microsoft.com/office/drawing/2014/main" val="20009"/>
                    </a:ext>
                  </a:extLst>
                </a:gridCol>
                <a:gridCol w="475225">
                  <a:extLst>
                    <a:ext uri="{9D8B030D-6E8A-4147-A177-3AD203B41FA5}">
                      <a16:colId xmlns:a16="http://schemas.microsoft.com/office/drawing/2014/main" val="20010"/>
                    </a:ext>
                  </a:extLst>
                </a:gridCol>
                <a:gridCol w="475225">
                  <a:extLst>
                    <a:ext uri="{9D8B030D-6E8A-4147-A177-3AD203B41FA5}">
                      <a16:colId xmlns:a16="http://schemas.microsoft.com/office/drawing/2014/main" val="20011"/>
                    </a:ext>
                  </a:extLst>
                </a:gridCol>
                <a:gridCol w="475225">
                  <a:extLst>
                    <a:ext uri="{9D8B030D-6E8A-4147-A177-3AD203B41FA5}">
                      <a16:colId xmlns:a16="http://schemas.microsoft.com/office/drawing/2014/main" val="20012"/>
                    </a:ext>
                  </a:extLst>
                </a:gridCol>
                <a:gridCol w="475225">
                  <a:extLst>
                    <a:ext uri="{9D8B030D-6E8A-4147-A177-3AD203B41FA5}">
                      <a16:colId xmlns:a16="http://schemas.microsoft.com/office/drawing/2014/main" val="20013"/>
                    </a:ext>
                  </a:extLst>
                </a:gridCol>
                <a:gridCol w="47522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Muli"/>
                          <a:ea typeface="Muli"/>
                          <a:cs typeface="Muli"/>
                          <a:sym typeface="Muli"/>
                        </a:rPr>
                        <a:t>Week 1</a:t>
                      </a:r>
                      <a:endParaRPr sz="800" b="1">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tc gridSpan="7">
                  <a:txBody>
                    <a:bodyPr/>
                    <a:lstStyle/>
                    <a:p>
                      <a:pPr marL="0" lvl="0" indent="0" algn="ctr" rtl="0">
                        <a:spcBef>
                          <a:spcPts val="0"/>
                        </a:spcBef>
                        <a:spcAft>
                          <a:spcPts val="0"/>
                        </a:spcAft>
                        <a:buNone/>
                      </a:pPr>
                      <a:r>
                        <a:rPr lang="en" sz="800" b="1">
                          <a:solidFill>
                            <a:schemeClr val="lt1"/>
                          </a:solidFill>
                          <a:latin typeface="Muli"/>
                          <a:ea typeface="Muli"/>
                          <a:cs typeface="Muli"/>
                          <a:sym typeface="Muli"/>
                        </a:rPr>
                        <a:t>Week 2</a:t>
                      </a:r>
                      <a:endParaRPr sz="800" b="1">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tc hMerge="1">
                  <a:txBody>
                    <a:bodyPr/>
                    <a:lstStyle/>
                    <a:p>
                      <a:endParaRPr lang="he-IL"/>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2</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3</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4</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5</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6</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7</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8</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9</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10</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11</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12</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13</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14</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Task 1</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2</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3</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4</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5</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6</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50060">
                        <a:alpha val="17880"/>
                      </a:srgb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7</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8</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3"/>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500" name="Google Shape;500;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501" name="Google Shape;501;p43"/>
          <p:cNvSpPr txBox="1"/>
          <p:nvPr/>
        </p:nvSpPr>
        <p:spPr>
          <a:xfrm>
            <a:off x="1986120" y="467025"/>
            <a:ext cx="1723800" cy="15945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Key Activities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800" b="1">
              <a:solidFill>
                <a:schemeClr val="lt1"/>
              </a:solidFill>
              <a:latin typeface="Muli"/>
              <a:ea typeface="Muli"/>
              <a:cs typeface="Muli"/>
              <a:sym typeface="Muli"/>
            </a:endParaRPr>
          </a:p>
        </p:txBody>
      </p:sp>
      <p:sp>
        <p:nvSpPr>
          <p:cNvPr id="502" name="Google Shape;502;p43"/>
          <p:cNvSpPr txBox="1"/>
          <p:nvPr/>
        </p:nvSpPr>
        <p:spPr>
          <a:xfrm>
            <a:off x="1986120" y="2061694"/>
            <a:ext cx="1723800" cy="15945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Key Resources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3" name="Google Shape;503;p43"/>
          <p:cNvSpPr txBox="1"/>
          <p:nvPr/>
        </p:nvSpPr>
        <p:spPr>
          <a:xfrm>
            <a:off x="3710040" y="467025"/>
            <a:ext cx="1723800" cy="31893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Value Propositions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4" name="Google Shape;504;p43"/>
          <p:cNvSpPr txBox="1"/>
          <p:nvPr/>
        </p:nvSpPr>
        <p:spPr>
          <a:xfrm>
            <a:off x="5433959" y="467025"/>
            <a:ext cx="1723800" cy="15945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Customer Relationships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5" name="Google Shape;505;p43"/>
          <p:cNvSpPr txBox="1"/>
          <p:nvPr/>
        </p:nvSpPr>
        <p:spPr>
          <a:xfrm>
            <a:off x="5433959" y="2061694"/>
            <a:ext cx="1723800" cy="15945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Channels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6" name="Google Shape;506;p43"/>
          <p:cNvSpPr txBox="1"/>
          <p:nvPr/>
        </p:nvSpPr>
        <p:spPr>
          <a:xfrm>
            <a:off x="7157879" y="467025"/>
            <a:ext cx="1723800" cy="31893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Customer Segments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7" name="Google Shape;507;p43"/>
          <p:cNvSpPr txBox="1"/>
          <p:nvPr/>
        </p:nvSpPr>
        <p:spPr>
          <a:xfrm>
            <a:off x="262200" y="467025"/>
            <a:ext cx="1723800" cy="31893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Key Partners</a:t>
            </a:r>
            <a:endParaRPr sz="900" b="1">
              <a:solidFill>
                <a:schemeClr val="lt1"/>
              </a:solidFill>
              <a:latin typeface="Muli"/>
              <a:ea typeface="Muli"/>
              <a:cs typeface="Muli"/>
              <a:sym typeface="Muli"/>
            </a:endParaRPr>
          </a:p>
          <a:p>
            <a:pPr marL="0" lvl="0" indent="0" algn="l" rtl="0">
              <a:spcBef>
                <a:spcPts val="400"/>
              </a:spcBef>
              <a:spcAft>
                <a:spcPts val="400"/>
              </a:spcAft>
              <a:buNone/>
            </a:pPr>
            <a:r>
              <a:rPr lang="en" sz="800">
                <a:solidFill>
                  <a:schemeClr val="lt1"/>
                </a:solidFill>
                <a:latin typeface="Muli"/>
                <a:ea typeface="Muli"/>
                <a:cs typeface="Muli"/>
                <a:sym typeface="Muli"/>
              </a:rPr>
              <a:t>Insert your content</a:t>
            </a:r>
            <a:endParaRPr sz="800" b="1">
              <a:solidFill>
                <a:schemeClr val="lt1"/>
              </a:solidFill>
              <a:latin typeface="Muli"/>
              <a:ea typeface="Muli"/>
              <a:cs typeface="Muli"/>
              <a:sym typeface="Muli"/>
            </a:endParaRPr>
          </a:p>
        </p:txBody>
      </p:sp>
      <p:sp>
        <p:nvSpPr>
          <p:cNvPr id="508" name="Google Shape;508;p43"/>
          <p:cNvSpPr txBox="1"/>
          <p:nvPr/>
        </p:nvSpPr>
        <p:spPr>
          <a:xfrm>
            <a:off x="262200" y="3656363"/>
            <a:ext cx="4309800" cy="12351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Cost Structure</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09" name="Google Shape;509;p43"/>
          <p:cNvSpPr txBox="1"/>
          <p:nvPr/>
        </p:nvSpPr>
        <p:spPr>
          <a:xfrm>
            <a:off x="4571999" y="3656363"/>
            <a:ext cx="4309800" cy="12351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Muli"/>
                <a:ea typeface="Muli"/>
                <a:cs typeface="Muli"/>
                <a:sym typeface="Muli"/>
              </a:rPr>
              <a:t>Revenue Streams</a:t>
            </a:r>
            <a:endParaRPr sz="900" b="1">
              <a:solidFill>
                <a:schemeClr val="lt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sz="900" b="1">
              <a:solidFill>
                <a:schemeClr val="lt1"/>
              </a:solidFill>
              <a:latin typeface="Muli"/>
              <a:ea typeface="Muli"/>
              <a:cs typeface="Muli"/>
              <a:sym typeface="Muli"/>
            </a:endParaRPr>
          </a:p>
        </p:txBody>
      </p:sp>
      <p:sp>
        <p:nvSpPr>
          <p:cNvPr id="510" name="Google Shape;510;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1" name="Google Shape;511;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3" name="Google Shape;513;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14" name="Google Shape;514;p43"/>
          <p:cNvGrpSpPr/>
          <p:nvPr/>
        </p:nvGrpSpPr>
        <p:grpSpPr>
          <a:xfrm>
            <a:off x="8561977" y="3732397"/>
            <a:ext cx="233502" cy="171203"/>
            <a:chOff x="4610450" y="3703750"/>
            <a:chExt cx="453050" cy="332175"/>
          </a:xfrm>
        </p:grpSpPr>
        <p:sp>
          <p:nvSpPr>
            <p:cNvPr id="515" name="Google Shape;515;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6" name="Google Shape;516;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7" name="Google Shape;517;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18" name="Google Shape;518;p43"/>
          <p:cNvGrpSpPr/>
          <p:nvPr/>
        </p:nvGrpSpPr>
        <p:grpSpPr>
          <a:xfrm>
            <a:off x="5169556" y="543233"/>
            <a:ext cx="188198" cy="239803"/>
            <a:chOff x="1958100" y="4985350"/>
            <a:chExt cx="365150" cy="465275"/>
          </a:xfrm>
        </p:grpSpPr>
        <p:sp>
          <p:nvSpPr>
            <p:cNvPr id="519" name="Google Shape;519;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0" name="Google Shape;520;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1" name="Google Shape;521;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2" name="Google Shape;522;p43"/>
          <p:cNvGrpSpPr/>
          <p:nvPr/>
        </p:nvGrpSpPr>
        <p:grpSpPr>
          <a:xfrm>
            <a:off x="3342459" y="2137720"/>
            <a:ext cx="283238" cy="257429"/>
            <a:chOff x="4562200" y="4968250"/>
            <a:chExt cx="549550" cy="499475"/>
          </a:xfrm>
        </p:grpSpPr>
        <p:sp>
          <p:nvSpPr>
            <p:cNvPr id="523" name="Google Shape;523;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4" name="Google Shape;524;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5" name="Google Shape;525;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6" name="Google Shape;526;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7" name="Google Shape;527;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8" name="Google Shape;528;p43"/>
          <p:cNvGrpSpPr/>
          <p:nvPr/>
        </p:nvGrpSpPr>
        <p:grpSpPr>
          <a:xfrm>
            <a:off x="6790078" y="2139229"/>
            <a:ext cx="278200" cy="266861"/>
            <a:chOff x="5241175" y="4959100"/>
            <a:chExt cx="539775" cy="517775"/>
          </a:xfrm>
        </p:grpSpPr>
        <p:sp>
          <p:nvSpPr>
            <p:cNvPr id="529" name="Google Shape;529;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0" name="Google Shape;530;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1" name="Google Shape;531;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3" name="Google Shape;533;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4" name="Google Shape;534;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540" name="Google Shape;540;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541" name="Google Shape;541;p44"/>
          <p:cNvGrpSpPr/>
          <p:nvPr/>
        </p:nvGrpSpPr>
        <p:grpSpPr>
          <a:xfrm>
            <a:off x="627767" y="1413043"/>
            <a:ext cx="3608219" cy="3243858"/>
            <a:chOff x="3778727" y="4460423"/>
            <a:chExt cx="720160" cy="647438"/>
          </a:xfrm>
        </p:grpSpPr>
        <p:sp>
          <p:nvSpPr>
            <p:cNvPr id="542" name="Google Shape;542;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PURCHASE</a:t>
              </a:r>
              <a:endParaRPr sz="1200" b="1" i="0" u="none" strike="noStrike" cap="none">
                <a:solidFill>
                  <a:schemeClr val="lt1"/>
                </a:solidFill>
                <a:latin typeface="Muli"/>
                <a:ea typeface="Muli"/>
                <a:cs typeface="Muli"/>
                <a:sym typeface="Muli"/>
              </a:endParaRPr>
            </a:p>
          </p:txBody>
        </p:sp>
        <p:sp>
          <p:nvSpPr>
            <p:cNvPr id="543" name="Google Shape;543;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LOYALTY</a:t>
              </a:r>
              <a:endParaRPr sz="1200" b="1" i="0" u="none" strike="noStrike" cap="none">
                <a:solidFill>
                  <a:schemeClr val="lt1"/>
                </a:solidFill>
                <a:latin typeface="Muli"/>
                <a:ea typeface="Muli"/>
                <a:cs typeface="Muli"/>
                <a:sym typeface="Muli"/>
              </a:endParaRPr>
            </a:p>
          </p:txBody>
        </p:sp>
        <p:sp>
          <p:nvSpPr>
            <p:cNvPr id="544" name="Google Shape;544;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AWARENESS</a:t>
              </a:r>
              <a:endParaRPr sz="1200" b="1" i="0" u="none" strike="noStrike" cap="none">
                <a:solidFill>
                  <a:schemeClr val="lt1"/>
                </a:solidFill>
                <a:latin typeface="Muli"/>
                <a:ea typeface="Muli"/>
                <a:cs typeface="Muli"/>
                <a:sym typeface="Muli"/>
              </a:endParaRPr>
            </a:p>
          </p:txBody>
        </p:sp>
        <p:sp>
          <p:nvSpPr>
            <p:cNvPr id="545" name="Google Shape;545;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EVALUATION</a:t>
              </a:r>
              <a:endParaRPr sz="1200" b="1" i="0" u="none" strike="noStrike" cap="none">
                <a:solidFill>
                  <a:schemeClr val="lt1"/>
                </a:solidFill>
                <a:latin typeface="Muli"/>
                <a:ea typeface="Muli"/>
                <a:cs typeface="Muli"/>
                <a:sym typeface="Muli"/>
              </a:endParaRPr>
            </a:p>
          </p:txBody>
        </p:sp>
        <p:sp>
          <p:nvSpPr>
            <p:cNvPr id="546" name="Google Shape;546;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DISCOVERY</a:t>
              </a:r>
              <a:endParaRPr sz="1200" b="1" i="0" u="none" strike="noStrike" cap="none">
                <a:solidFill>
                  <a:schemeClr val="lt1"/>
                </a:solidFill>
                <a:latin typeface="Muli"/>
                <a:ea typeface="Muli"/>
                <a:cs typeface="Muli"/>
                <a:sym typeface="Muli"/>
              </a:endParaRPr>
            </a:p>
          </p:txBody>
        </p:sp>
        <p:sp>
          <p:nvSpPr>
            <p:cNvPr id="547" name="Google Shape;547;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Muli"/>
                  <a:ea typeface="Muli"/>
                  <a:cs typeface="Muli"/>
                  <a:sym typeface="Muli"/>
                </a:rPr>
                <a:t>INTENT</a:t>
              </a:r>
              <a:endParaRPr sz="1200" b="1" i="0" u="none" strike="noStrike" cap="none">
                <a:solidFill>
                  <a:schemeClr val="lt1"/>
                </a:solidFill>
                <a:latin typeface="Muli"/>
                <a:ea typeface="Muli"/>
                <a:cs typeface="Muli"/>
                <a:sym typeface="Muli"/>
              </a:endParaRPr>
            </a:p>
          </p:txBody>
        </p:sp>
        <p:sp>
          <p:nvSpPr>
            <p:cNvPr id="548" name="Google Shape;548;p44"/>
            <p:cNvSpPr/>
            <p:nvPr/>
          </p:nvSpPr>
          <p:spPr>
            <a:xfrm>
              <a:off x="3778727" y="4460423"/>
              <a:ext cx="719100" cy="79200"/>
            </a:xfrm>
            <a:prstGeom prst="ellipse">
              <a:avLst/>
            </a:prstGeom>
            <a:solidFill>
              <a:srgbClr val="FFFFFF">
                <a:alpha val="379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Muli"/>
                <a:ea typeface="Muli"/>
                <a:cs typeface="Muli"/>
                <a:sym typeface="Muli"/>
              </a:endParaRPr>
            </a:p>
          </p:txBody>
        </p:sp>
      </p:grpSp>
      <p:cxnSp>
        <p:nvCxnSpPr>
          <p:cNvPr id="549" name="Google Shape;549;p44"/>
          <p:cNvCxnSpPr/>
          <p:nvPr/>
        </p:nvCxnSpPr>
        <p:spPr>
          <a:xfrm>
            <a:off x="4156025"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50" name="Google Shape;550;p44"/>
          <p:cNvSpPr txBox="1"/>
          <p:nvPr/>
        </p:nvSpPr>
        <p:spPr>
          <a:xfrm>
            <a:off x="5274525"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cxnSp>
        <p:nvCxnSpPr>
          <p:cNvPr id="551" name="Google Shape;551;p44"/>
          <p:cNvCxnSpPr/>
          <p:nvPr/>
        </p:nvCxnSpPr>
        <p:spPr>
          <a:xfrm>
            <a:off x="4000350" y="2431700"/>
            <a:ext cx="1212600" cy="0"/>
          </a:xfrm>
          <a:prstGeom prst="straightConnector1">
            <a:avLst/>
          </a:prstGeom>
          <a:noFill/>
          <a:ln w="9525" cap="flat" cmpd="sng">
            <a:solidFill>
              <a:srgbClr val="4A86E8"/>
            </a:solidFill>
            <a:prstDash val="solid"/>
            <a:round/>
            <a:headEnd type="oval" w="med" len="med"/>
            <a:tailEnd type="oval" w="med" len="med"/>
          </a:ln>
        </p:spPr>
      </p:cxnSp>
      <p:sp>
        <p:nvSpPr>
          <p:cNvPr id="552" name="Google Shape;552;p44"/>
          <p:cNvSpPr txBox="1"/>
          <p:nvPr/>
        </p:nvSpPr>
        <p:spPr>
          <a:xfrm>
            <a:off x="5274525"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cxnSp>
        <p:nvCxnSpPr>
          <p:cNvPr id="553" name="Google Shape;553;p44"/>
          <p:cNvCxnSpPr/>
          <p:nvPr/>
        </p:nvCxnSpPr>
        <p:spPr>
          <a:xfrm>
            <a:off x="3779125"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54" name="Google Shape;554;p44"/>
          <p:cNvSpPr txBox="1"/>
          <p:nvPr/>
        </p:nvSpPr>
        <p:spPr>
          <a:xfrm>
            <a:off x="5274525"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cxnSp>
        <p:nvCxnSpPr>
          <p:cNvPr id="555" name="Google Shape;555;p44"/>
          <p:cNvCxnSpPr/>
          <p:nvPr/>
        </p:nvCxnSpPr>
        <p:spPr>
          <a:xfrm>
            <a:off x="3590675"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56" name="Google Shape;556;p44"/>
          <p:cNvSpPr txBox="1"/>
          <p:nvPr/>
        </p:nvSpPr>
        <p:spPr>
          <a:xfrm>
            <a:off x="5274525"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cxnSp>
        <p:nvCxnSpPr>
          <p:cNvPr id="557" name="Google Shape;557;p44"/>
          <p:cNvCxnSpPr/>
          <p:nvPr/>
        </p:nvCxnSpPr>
        <p:spPr>
          <a:xfrm>
            <a:off x="3385825"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58" name="Google Shape;558;p44"/>
          <p:cNvSpPr txBox="1"/>
          <p:nvPr/>
        </p:nvSpPr>
        <p:spPr>
          <a:xfrm>
            <a:off x="5274525"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cxnSp>
        <p:nvCxnSpPr>
          <p:cNvPr id="559" name="Google Shape;559;p44"/>
          <p:cNvCxnSpPr/>
          <p:nvPr/>
        </p:nvCxnSpPr>
        <p:spPr>
          <a:xfrm>
            <a:off x="3172800"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60" name="Google Shape;560;p44"/>
          <p:cNvSpPr txBox="1"/>
          <p:nvPr/>
        </p:nvSpPr>
        <p:spPr>
          <a:xfrm>
            <a:off x="5274525"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Muli"/>
                <a:ea typeface="Muli"/>
                <a:cs typeface="Muli"/>
                <a:sym typeface="Muli"/>
              </a:rPr>
              <a:t>Insert your content</a:t>
            </a:r>
            <a:endParaRPr sz="1000">
              <a:solidFill>
                <a:schemeClr val="lt1"/>
              </a:solidFill>
              <a:latin typeface="Muli"/>
              <a:ea typeface="Muli"/>
              <a:cs typeface="Muli"/>
              <a:sym typeface="Mul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566" name="Google Shape;56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567" name="Google Shape;567;p45"/>
          <p:cNvPicPr preferRelativeResize="0"/>
          <p:nvPr/>
        </p:nvPicPr>
        <p:blipFill rotWithShape="1">
          <a:blip r:embed="rId3">
            <a:alphaModFix/>
          </a:blip>
          <a:srcRect l="19633" t="9820" b="9812"/>
          <a:stretch/>
        </p:blipFill>
        <p:spPr>
          <a:xfrm>
            <a:off x="580550" y="1759975"/>
            <a:ext cx="1489200" cy="1489200"/>
          </a:xfrm>
          <a:prstGeom prst="ellipse">
            <a:avLst/>
          </a:prstGeom>
          <a:noFill/>
          <a:ln>
            <a:noFill/>
          </a:ln>
        </p:spPr>
      </p:pic>
      <p:sp>
        <p:nvSpPr>
          <p:cNvPr id="568" name="Google Shape;568;p45"/>
          <p:cNvSpPr txBox="1"/>
          <p:nvPr/>
        </p:nvSpPr>
        <p:spPr>
          <a:xfrm>
            <a:off x="5855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Muli"/>
                <a:ea typeface="Muli"/>
                <a:cs typeface="Muli"/>
                <a:sym typeface="Muli"/>
              </a:rPr>
              <a:t>Imani Jackson</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marL="0" lvl="0" indent="0" algn="ctr" rtl="0">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marL="0" lvl="0" indent="0" algn="ctr" rtl="0">
              <a:spcBef>
                <a:spcPts val="400"/>
              </a:spcBef>
              <a:spcAft>
                <a:spcPts val="400"/>
              </a:spcAft>
              <a:buNone/>
            </a:pPr>
            <a:endParaRPr>
              <a:solidFill>
                <a:schemeClr val="lt1"/>
              </a:solidFill>
              <a:latin typeface="Muli"/>
              <a:ea typeface="Muli"/>
              <a:cs typeface="Muli"/>
              <a:sym typeface="Muli"/>
            </a:endParaRPr>
          </a:p>
        </p:txBody>
      </p:sp>
      <p:pic>
        <p:nvPicPr>
          <p:cNvPr id="569" name="Google Shape;569;p45"/>
          <p:cNvPicPr preferRelativeResize="0"/>
          <p:nvPr/>
        </p:nvPicPr>
        <p:blipFill rotWithShape="1">
          <a:blip r:embed="rId4">
            <a:alphaModFix/>
          </a:blip>
          <a:srcRect/>
          <a:stretch/>
        </p:blipFill>
        <p:spPr>
          <a:xfrm>
            <a:off x="2560275" y="1759975"/>
            <a:ext cx="1489200" cy="1489200"/>
          </a:xfrm>
          <a:prstGeom prst="ellipse">
            <a:avLst/>
          </a:prstGeom>
          <a:noFill/>
          <a:ln>
            <a:noFill/>
          </a:ln>
        </p:spPr>
      </p:pic>
      <p:sp>
        <p:nvSpPr>
          <p:cNvPr id="570" name="Google Shape;570;p45"/>
          <p:cNvSpPr txBox="1"/>
          <p:nvPr/>
        </p:nvSpPr>
        <p:spPr>
          <a:xfrm>
            <a:off x="25653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Muli"/>
                <a:ea typeface="Muli"/>
                <a:cs typeface="Muli"/>
                <a:sym typeface="Muli"/>
              </a:rPr>
              <a:t>Marcos Galán</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marL="0" lvl="0" indent="0" algn="ctr" rtl="0">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marL="0" lvl="0" indent="0" algn="ctr" rtl="0">
              <a:spcBef>
                <a:spcPts val="400"/>
              </a:spcBef>
              <a:spcAft>
                <a:spcPts val="400"/>
              </a:spcAft>
              <a:buNone/>
            </a:pPr>
            <a:endParaRPr>
              <a:solidFill>
                <a:schemeClr val="lt1"/>
              </a:solidFill>
              <a:latin typeface="Muli"/>
              <a:ea typeface="Muli"/>
              <a:cs typeface="Muli"/>
              <a:sym typeface="Muli"/>
            </a:endParaRPr>
          </a:p>
        </p:txBody>
      </p:sp>
      <p:pic>
        <p:nvPicPr>
          <p:cNvPr id="571" name="Google Shape;571;p45"/>
          <p:cNvPicPr preferRelativeResize="0"/>
          <p:nvPr/>
        </p:nvPicPr>
        <p:blipFill rotWithShape="1">
          <a:blip r:embed="rId5">
            <a:alphaModFix/>
          </a:blip>
          <a:srcRect l="47271" t="22330" b="24940"/>
          <a:stretch/>
        </p:blipFill>
        <p:spPr>
          <a:xfrm>
            <a:off x="4540000" y="1759975"/>
            <a:ext cx="1489200" cy="1489200"/>
          </a:xfrm>
          <a:prstGeom prst="ellipse">
            <a:avLst/>
          </a:prstGeom>
          <a:noFill/>
          <a:ln>
            <a:noFill/>
          </a:ln>
        </p:spPr>
      </p:pic>
      <p:sp>
        <p:nvSpPr>
          <p:cNvPr id="572" name="Google Shape;572;p45"/>
          <p:cNvSpPr txBox="1"/>
          <p:nvPr/>
        </p:nvSpPr>
        <p:spPr>
          <a:xfrm>
            <a:off x="45450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Muli"/>
                <a:ea typeface="Muli"/>
                <a:cs typeface="Muli"/>
                <a:sym typeface="Muli"/>
              </a:rPr>
              <a:t>Ixchel Valdía</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marL="0" lvl="0" indent="0" algn="ctr" rtl="0">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marL="0" lvl="0" indent="0" algn="ctr" rtl="0">
              <a:spcBef>
                <a:spcPts val="400"/>
              </a:spcBef>
              <a:spcAft>
                <a:spcPts val="400"/>
              </a:spcAft>
              <a:buNone/>
            </a:pPr>
            <a:endParaRPr>
              <a:solidFill>
                <a:schemeClr val="lt1"/>
              </a:solidFill>
              <a:latin typeface="Muli"/>
              <a:ea typeface="Muli"/>
              <a:cs typeface="Muli"/>
              <a:sym typeface="Muli"/>
            </a:endParaRPr>
          </a:p>
        </p:txBody>
      </p:sp>
      <p:pic>
        <p:nvPicPr>
          <p:cNvPr id="573" name="Google Shape;573;p45"/>
          <p:cNvPicPr preferRelativeResize="0"/>
          <p:nvPr/>
        </p:nvPicPr>
        <p:blipFill rotWithShape="1">
          <a:blip r:embed="rId6">
            <a:alphaModFix/>
          </a:blip>
          <a:srcRect t="3926" b="29406"/>
          <a:stretch/>
        </p:blipFill>
        <p:spPr>
          <a:xfrm>
            <a:off x="6519725" y="1759975"/>
            <a:ext cx="1489200" cy="1489200"/>
          </a:xfrm>
          <a:prstGeom prst="ellipse">
            <a:avLst/>
          </a:prstGeom>
          <a:noFill/>
          <a:ln>
            <a:noFill/>
          </a:ln>
        </p:spPr>
      </p:pic>
      <p:sp>
        <p:nvSpPr>
          <p:cNvPr id="574" name="Google Shape;574;p45"/>
          <p:cNvSpPr txBox="1"/>
          <p:nvPr/>
        </p:nvSpPr>
        <p:spPr>
          <a:xfrm>
            <a:off x="65247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Muli"/>
                <a:ea typeface="Muli"/>
                <a:cs typeface="Muli"/>
                <a:sym typeface="Muli"/>
              </a:rPr>
              <a:t>Nils Årud</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marL="0" lvl="0" indent="0" algn="ctr" rtl="0">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marL="0" lvl="0" indent="0" algn="ctr" rtl="0">
              <a:spcBef>
                <a:spcPts val="400"/>
              </a:spcBef>
              <a:spcAft>
                <a:spcPts val="400"/>
              </a:spcAft>
              <a:buNone/>
            </a:pPr>
            <a:endParaRPr>
              <a:solidFill>
                <a:schemeClr val="lt1"/>
              </a:solidFill>
              <a:latin typeface="Muli"/>
              <a:ea typeface="Muli"/>
              <a:cs typeface="Muli"/>
              <a:sym typeface="Mul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6"/>
          <p:cNvSpPr txBox="1">
            <a:spLocks noGrp="1"/>
          </p:cNvSpPr>
          <p:nvPr>
            <p:ph type="title"/>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580" name="Google Shape;580;p46"/>
          <p:cNvSpPr/>
          <p:nvPr/>
        </p:nvSpPr>
        <p:spPr>
          <a:xfrm>
            <a:off x="467100" y="467100"/>
            <a:ext cx="8209800" cy="4209000"/>
          </a:xfrm>
          <a:prstGeom prst="rect">
            <a:avLst/>
          </a:prstGeom>
          <a:solidFill>
            <a:srgbClr val="050060">
              <a:alpha val="1788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46"/>
          <p:cNvGrpSpPr/>
          <p:nvPr/>
        </p:nvGrpSpPr>
        <p:grpSpPr>
          <a:xfrm>
            <a:off x="638150" y="467111"/>
            <a:ext cx="7867750" cy="4209098"/>
            <a:chOff x="638138" y="467100"/>
            <a:chExt cx="7867750" cy="4194000"/>
          </a:xfrm>
        </p:grpSpPr>
        <p:cxnSp>
          <p:nvCxnSpPr>
            <p:cNvPr id="582" name="Google Shape;582;p46"/>
            <p:cNvCxnSpPr/>
            <p:nvPr/>
          </p:nvCxnSpPr>
          <p:spPr>
            <a:xfrm>
              <a:off x="6381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3" name="Google Shape;583;p46"/>
            <p:cNvCxnSpPr/>
            <p:nvPr/>
          </p:nvCxnSpPr>
          <p:spPr>
            <a:xfrm>
              <a:off x="8091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4" name="Google Shape;584;p46"/>
            <p:cNvCxnSpPr/>
            <p:nvPr/>
          </p:nvCxnSpPr>
          <p:spPr>
            <a:xfrm>
              <a:off x="9802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5" name="Google Shape;585;p46"/>
            <p:cNvCxnSpPr/>
            <p:nvPr/>
          </p:nvCxnSpPr>
          <p:spPr>
            <a:xfrm>
              <a:off x="11512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6" name="Google Shape;586;p46"/>
            <p:cNvCxnSpPr/>
            <p:nvPr/>
          </p:nvCxnSpPr>
          <p:spPr>
            <a:xfrm>
              <a:off x="13222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7" name="Google Shape;587;p46"/>
            <p:cNvCxnSpPr/>
            <p:nvPr/>
          </p:nvCxnSpPr>
          <p:spPr>
            <a:xfrm>
              <a:off x="14933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8" name="Google Shape;588;p46"/>
            <p:cNvCxnSpPr/>
            <p:nvPr/>
          </p:nvCxnSpPr>
          <p:spPr>
            <a:xfrm>
              <a:off x="16643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9" name="Google Shape;589;p46"/>
            <p:cNvCxnSpPr/>
            <p:nvPr/>
          </p:nvCxnSpPr>
          <p:spPr>
            <a:xfrm>
              <a:off x="18354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0" name="Google Shape;590;p46"/>
            <p:cNvCxnSpPr/>
            <p:nvPr/>
          </p:nvCxnSpPr>
          <p:spPr>
            <a:xfrm>
              <a:off x="20064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1" name="Google Shape;591;p46"/>
            <p:cNvCxnSpPr/>
            <p:nvPr/>
          </p:nvCxnSpPr>
          <p:spPr>
            <a:xfrm>
              <a:off x="21774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2" name="Google Shape;592;p46"/>
            <p:cNvCxnSpPr/>
            <p:nvPr/>
          </p:nvCxnSpPr>
          <p:spPr>
            <a:xfrm>
              <a:off x="23485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3" name="Google Shape;593;p46"/>
            <p:cNvCxnSpPr/>
            <p:nvPr/>
          </p:nvCxnSpPr>
          <p:spPr>
            <a:xfrm>
              <a:off x="25195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4" name="Google Shape;594;p46"/>
            <p:cNvCxnSpPr/>
            <p:nvPr/>
          </p:nvCxnSpPr>
          <p:spPr>
            <a:xfrm>
              <a:off x="26905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5" name="Google Shape;595;p46"/>
            <p:cNvCxnSpPr/>
            <p:nvPr/>
          </p:nvCxnSpPr>
          <p:spPr>
            <a:xfrm>
              <a:off x="28616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6" name="Google Shape;596;p46"/>
            <p:cNvCxnSpPr/>
            <p:nvPr/>
          </p:nvCxnSpPr>
          <p:spPr>
            <a:xfrm>
              <a:off x="30326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7" name="Google Shape;597;p46"/>
            <p:cNvCxnSpPr/>
            <p:nvPr/>
          </p:nvCxnSpPr>
          <p:spPr>
            <a:xfrm>
              <a:off x="32037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8" name="Google Shape;598;p46"/>
            <p:cNvCxnSpPr/>
            <p:nvPr/>
          </p:nvCxnSpPr>
          <p:spPr>
            <a:xfrm>
              <a:off x="33747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9" name="Google Shape;599;p46"/>
            <p:cNvCxnSpPr/>
            <p:nvPr/>
          </p:nvCxnSpPr>
          <p:spPr>
            <a:xfrm>
              <a:off x="35457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0" name="Google Shape;600;p46"/>
            <p:cNvCxnSpPr/>
            <p:nvPr/>
          </p:nvCxnSpPr>
          <p:spPr>
            <a:xfrm>
              <a:off x="37168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1" name="Google Shape;601;p46"/>
            <p:cNvCxnSpPr/>
            <p:nvPr/>
          </p:nvCxnSpPr>
          <p:spPr>
            <a:xfrm>
              <a:off x="38878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2" name="Google Shape;602;p46"/>
            <p:cNvCxnSpPr/>
            <p:nvPr/>
          </p:nvCxnSpPr>
          <p:spPr>
            <a:xfrm>
              <a:off x="40588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3" name="Google Shape;603;p46"/>
            <p:cNvCxnSpPr/>
            <p:nvPr/>
          </p:nvCxnSpPr>
          <p:spPr>
            <a:xfrm>
              <a:off x="42299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4" name="Google Shape;604;p46"/>
            <p:cNvCxnSpPr/>
            <p:nvPr/>
          </p:nvCxnSpPr>
          <p:spPr>
            <a:xfrm>
              <a:off x="44009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5" name="Google Shape;605;p46"/>
            <p:cNvCxnSpPr/>
            <p:nvPr/>
          </p:nvCxnSpPr>
          <p:spPr>
            <a:xfrm>
              <a:off x="47430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6" name="Google Shape;606;p46"/>
            <p:cNvCxnSpPr/>
            <p:nvPr/>
          </p:nvCxnSpPr>
          <p:spPr>
            <a:xfrm>
              <a:off x="49141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7" name="Google Shape;607;p46"/>
            <p:cNvCxnSpPr/>
            <p:nvPr/>
          </p:nvCxnSpPr>
          <p:spPr>
            <a:xfrm>
              <a:off x="50851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8" name="Google Shape;608;p46"/>
            <p:cNvCxnSpPr/>
            <p:nvPr/>
          </p:nvCxnSpPr>
          <p:spPr>
            <a:xfrm>
              <a:off x="52561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9" name="Google Shape;609;p46"/>
            <p:cNvCxnSpPr/>
            <p:nvPr/>
          </p:nvCxnSpPr>
          <p:spPr>
            <a:xfrm>
              <a:off x="54272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0" name="Google Shape;610;p46"/>
            <p:cNvCxnSpPr/>
            <p:nvPr/>
          </p:nvCxnSpPr>
          <p:spPr>
            <a:xfrm>
              <a:off x="55982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1" name="Google Shape;611;p46"/>
            <p:cNvCxnSpPr/>
            <p:nvPr/>
          </p:nvCxnSpPr>
          <p:spPr>
            <a:xfrm>
              <a:off x="57692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2" name="Google Shape;612;p46"/>
            <p:cNvCxnSpPr/>
            <p:nvPr/>
          </p:nvCxnSpPr>
          <p:spPr>
            <a:xfrm>
              <a:off x="59403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3" name="Google Shape;613;p46"/>
            <p:cNvCxnSpPr/>
            <p:nvPr/>
          </p:nvCxnSpPr>
          <p:spPr>
            <a:xfrm>
              <a:off x="61113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4" name="Google Shape;614;p46"/>
            <p:cNvCxnSpPr/>
            <p:nvPr/>
          </p:nvCxnSpPr>
          <p:spPr>
            <a:xfrm>
              <a:off x="62824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5" name="Google Shape;615;p46"/>
            <p:cNvCxnSpPr/>
            <p:nvPr/>
          </p:nvCxnSpPr>
          <p:spPr>
            <a:xfrm>
              <a:off x="64534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6" name="Google Shape;616;p46"/>
            <p:cNvCxnSpPr/>
            <p:nvPr/>
          </p:nvCxnSpPr>
          <p:spPr>
            <a:xfrm>
              <a:off x="66244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7" name="Google Shape;617;p46"/>
            <p:cNvCxnSpPr/>
            <p:nvPr/>
          </p:nvCxnSpPr>
          <p:spPr>
            <a:xfrm>
              <a:off x="67955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8" name="Google Shape;618;p46"/>
            <p:cNvCxnSpPr/>
            <p:nvPr/>
          </p:nvCxnSpPr>
          <p:spPr>
            <a:xfrm>
              <a:off x="69665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9" name="Google Shape;619;p46"/>
            <p:cNvCxnSpPr/>
            <p:nvPr/>
          </p:nvCxnSpPr>
          <p:spPr>
            <a:xfrm>
              <a:off x="71375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0" name="Google Shape;620;p46"/>
            <p:cNvCxnSpPr/>
            <p:nvPr/>
          </p:nvCxnSpPr>
          <p:spPr>
            <a:xfrm>
              <a:off x="73086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1" name="Google Shape;621;p46"/>
            <p:cNvCxnSpPr/>
            <p:nvPr/>
          </p:nvCxnSpPr>
          <p:spPr>
            <a:xfrm>
              <a:off x="74796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2" name="Google Shape;622;p46"/>
            <p:cNvCxnSpPr/>
            <p:nvPr/>
          </p:nvCxnSpPr>
          <p:spPr>
            <a:xfrm>
              <a:off x="76507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3" name="Google Shape;623;p46"/>
            <p:cNvCxnSpPr/>
            <p:nvPr/>
          </p:nvCxnSpPr>
          <p:spPr>
            <a:xfrm>
              <a:off x="78217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4" name="Google Shape;624;p46"/>
            <p:cNvCxnSpPr/>
            <p:nvPr/>
          </p:nvCxnSpPr>
          <p:spPr>
            <a:xfrm>
              <a:off x="79927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5" name="Google Shape;625;p46"/>
            <p:cNvCxnSpPr/>
            <p:nvPr/>
          </p:nvCxnSpPr>
          <p:spPr>
            <a:xfrm>
              <a:off x="81638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6" name="Google Shape;626;p46"/>
            <p:cNvCxnSpPr/>
            <p:nvPr/>
          </p:nvCxnSpPr>
          <p:spPr>
            <a:xfrm>
              <a:off x="83348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27" name="Google Shape;627;p46"/>
            <p:cNvCxnSpPr/>
            <p:nvPr/>
          </p:nvCxnSpPr>
          <p:spPr>
            <a:xfrm>
              <a:off x="8505888" y="467100"/>
              <a:ext cx="0" cy="4194000"/>
            </a:xfrm>
            <a:prstGeom prst="straightConnector1">
              <a:avLst/>
            </a:prstGeom>
            <a:noFill/>
            <a:ln w="9525" cap="flat" cmpd="sng">
              <a:solidFill>
                <a:schemeClr val="accent2"/>
              </a:solidFill>
              <a:prstDash val="solid"/>
              <a:round/>
              <a:headEnd type="none" w="med" len="med"/>
              <a:tailEnd type="none" w="med" len="med"/>
            </a:ln>
          </p:spPr>
        </p:cxnSp>
      </p:grpSp>
      <p:sp>
        <p:nvSpPr>
          <p:cNvPr id="628" name="Google Shape;628;p4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629" name="Google Shape;629;p46"/>
          <p:cNvGrpSpPr/>
          <p:nvPr/>
        </p:nvGrpSpPr>
        <p:grpSpPr>
          <a:xfrm>
            <a:off x="467107" y="642473"/>
            <a:ext cx="8209755" cy="3858239"/>
            <a:chOff x="467088" y="642474"/>
            <a:chExt cx="4194000" cy="3858239"/>
          </a:xfrm>
        </p:grpSpPr>
        <p:cxnSp>
          <p:nvCxnSpPr>
            <p:cNvPr id="630" name="Google Shape;630;p46"/>
            <p:cNvCxnSpPr/>
            <p:nvPr/>
          </p:nvCxnSpPr>
          <p:spPr>
            <a:xfrm>
              <a:off x="2564088" y="-1454526"/>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1" name="Google Shape;631;p46"/>
            <p:cNvCxnSpPr/>
            <p:nvPr/>
          </p:nvCxnSpPr>
          <p:spPr>
            <a:xfrm>
              <a:off x="2564088" y="-1279151"/>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2" name="Google Shape;632;p46"/>
            <p:cNvCxnSpPr/>
            <p:nvPr/>
          </p:nvCxnSpPr>
          <p:spPr>
            <a:xfrm>
              <a:off x="2564088" y="-1103777"/>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3" name="Google Shape;633;p46"/>
            <p:cNvCxnSpPr/>
            <p:nvPr/>
          </p:nvCxnSpPr>
          <p:spPr>
            <a:xfrm>
              <a:off x="2564088" y="-928402"/>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4" name="Google Shape;634;p46"/>
            <p:cNvCxnSpPr/>
            <p:nvPr/>
          </p:nvCxnSpPr>
          <p:spPr>
            <a:xfrm>
              <a:off x="2564088" y="-753028"/>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5" name="Google Shape;635;p46"/>
            <p:cNvCxnSpPr/>
            <p:nvPr/>
          </p:nvCxnSpPr>
          <p:spPr>
            <a:xfrm>
              <a:off x="2564088" y="-577653"/>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6" name="Google Shape;636;p46"/>
            <p:cNvCxnSpPr/>
            <p:nvPr/>
          </p:nvCxnSpPr>
          <p:spPr>
            <a:xfrm>
              <a:off x="2564088" y="-40227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7" name="Google Shape;637;p46"/>
            <p:cNvCxnSpPr/>
            <p:nvPr/>
          </p:nvCxnSpPr>
          <p:spPr>
            <a:xfrm>
              <a:off x="2564088" y="-226904"/>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8" name="Google Shape;638;p46"/>
            <p:cNvCxnSpPr/>
            <p:nvPr/>
          </p:nvCxnSpPr>
          <p:spPr>
            <a:xfrm>
              <a:off x="2564088" y="-5153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39" name="Google Shape;639;p46"/>
            <p:cNvCxnSpPr/>
            <p:nvPr/>
          </p:nvCxnSpPr>
          <p:spPr>
            <a:xfrm>
              <a:off x="2564088" y="123845"/>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0" name="Google Shape;640;p46"/>
            <p:cNvCxnSpPr/>
            <p:nvPr/>
          </p:nvCxnSpPr>
          <p:spPr>
            <a:xfrm>
              <a:off x="2564088" y="29921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1" name="Google Shape;641;p46"/>
            <p:cNvCxnSpPr/>
            <p:nvPr/>
          </p:nvCxnSpPr>
          <p:spPr>
            <a:xfrm>
              <a:off x="2564088" y="649968"/>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2" name="Google Shape;642;p46"/>
            <p:cNvCxnSpPr/>
            <p:nvPr/>
          </p:nvCxnSpPr>
          <p:spPr>
            <a:xfrm>
              <a:off x="2564088" y="825343"/>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3" name="Google Shape;643;p46"/>
            <p:cNvCxnSpPr/>
            <p:nvPr/>
          </p:nvCxnSpPr>
          <p:spPr>
            <a:xfrm>
              <a:off x="2564088" y="1000717"/>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4" name="Google Shape;644;p46"/>
            <p:cNvCxnSpPr/>
            <p:nvPr/>
          </p:nvCxnSpPr>
          <p:spPr>
            <a:xfrm>
              <a:off x="2564088" y="1176092"/>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5" name="Google Shape;645;p46"/>
            <p:cNvCxnSpPr/>
            <p:nvPr/>
          </p:nvCxnSpPr>
          <p:spPr>
            <a:xfrm>
              <a:off x="2564088" y="1351466"/>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6" name="Google Shape;646;p46"/>
            <p:cNvCxnSpPr/>
            <p:nvPr/>
          </p:nvCxnSpPr>
          <p:spPr>
            <a:xfrm>
              <a:off x="2564088" y="1526841"/>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7" name="Google Shape;647;p46"/>
            <p:cNvCxnSpPr/>
            <p:nvPr/>
          </p:nvCxnSpPr>
          <p:spPr>
            <a:xfrm>
              <a:off x="2564088" y="1702215"/>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8" name="Google Shape;648;p46"/>
            <p:cNvCxnSpPr/>
            <p:nvPr/>
          </p:nvCxnSpPr>
          <p:spPr>
            <a:xfrm>
              <a:off x="2564088" y="187759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49" name="Google Shape;649;p46"/>
            <p:cNvCxnSpPr/>
            <p:nvPr/>
          </p:nvCxnSpPr>
          <p:spPr>
            <a:xfrm>
              <a:off x="2564088" y="2052964"/>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50" name="Google Shape;650;p46"/>
            <p:cNvCxnSpPr/>
            <p:nvPr/>
          </p:nvCxnSpPr>
          <p:spPr>
            <a:xfrm>
              <a:off x="2564088" y="222833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51" name="Google Shape;651;p46"/>
            <p:cNvCxnSpPr/>
            <p:nvPr/>
          </p:nvCxnSpPr>
          <p:spPr>
            <a:xfrm>
              <a:off x="2564088" y="2403713"/>
              <a:ext cx="0" cy="4194000"/>
            </a:xfrm>
            <a:prstGeom prst="straightConnector1">
              <a:avLst/>
            </a:prstGeom>
            <a:noFill/>
            <a:ln w="9525" cap="flat" cmpd="sng">
              <a:solidFill>
                <a:schemeClr val="accent2"/>
              </a:solidFill>
              <a:prstDash val="solid"/>
              <a:round/>
              <a:headEnd type="none" w="med" len="med"/>
              <a:tailEnd type="none" w="med" len="med"/>
            </a:ln>
          </p:spPr>
        </p:cxnSp>
      </p:grpSp>
      <p:cxnSp>
        <p:nvCxnSpPr>
          <p:cNvPr id="652" name="Google Shape;652;p46"/>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53" name="Google Shape;653;p46"/>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54" name="Google Shape;654;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4"/>
                </a:solidFill>
                <a:latin typeface="Muli"/>
                <a:ea typeface="Muli"/>
                <a:cs typeface="Muli"/>
                <a:sym typeface="Muli"/>
              </a:rPr>
              <a:t>LOW VALUE 1</a:t>
            </a:r>
            <a:endParaRPr sz="800">
              <a:solidFill>
                <a:schemeClr val="accent4"/>
              </a:solidFill>
              <a:latin typeface="Muli"/>
              <a:ea typeface="Muli"/>
              <a:cs typeface="Muli"/>
              <a:sym typeface="Muli"/>
            </a:endParaRPr>
          </a:p>
        </p:txBody>
      </p:sp>
      <p:sp>
        <p:nvSpPr>
          <p:cNvPr id="655" name="Google Shape;655;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4"/>
                </a:solidFill>
                <a:latin typeface="Muli"/>
                <a:ea typeface="Muli"/>
                <a:cs typeface="Muli"/>
                <a:sym typeface="Muli"/>
              </a:rPr>
              <a:t>HIGH VALUE 1</a:t>
            </a:r>
            <a:endParaRPr sz="800">
              <a:solidFill>
                <a:schemeClr val="accent4"/>
              </a:solidFill>
              <a:latin typeface="Muli"/>
              <a:ea typeface="Muli"/>
              <a:cs typeface="Muli"/>
              <a:sym typeface="Muli"/>
            </a:endParaRPr>
          </a:p>
        </p:txBody>
      </p:sp>
      <p:sp>
        <p:nvSpPr>
          <p:cNvPr id="656" name="Google Shape;656;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4"/>
                </a:solidFill>
                <a:latin typeface="Muli"/>
                <a:ea typeface="Muli"/>
                <a:cs typeface="Muli"/>
                <a:sym typeface="Muli"/>
              </a:rPr>
              <a:t>LOW VALUE 2</a:t>
            </a:r>
            <a:endParaRPr sz="800">
              <a:solidFill>
                <a:schemeClr val="accent4"/>
              </a:solidFill>
              <a:latin typeface="Muli"/>
              <a:ea typeface="Muli"/>
              <a:cs typeface="Muli"/>
              <a:sym typeface="Muli"/>
            </a:endParaRPr>
          </a:p>
        </p:txBody>
      </p:sp>
      <p:sp>
        <p:nvSpPr>
          <p:cNvPr id="657" name="Google Shape;657;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4"/>
                </a:solidFill>
                <a:latin typeface="Muli"/>
                <a:ea typeface="Muli"/>
                <a:cs typeface="Muli"/>
                <a:sym typeface="Muli"/>
              </a:rPr>
              <a:t>HIGH VALUE 2</a:t>
            </a:r>
            <a:endParaRPr sz="800">
              <a:solidFill>
                <a:schemeClr val="accent4"/>
              </a:solidFill>
              <a:latin typeface="Muli"/>
              <a:ea typeface="Muli"/>
              <a:cs typeface="Muli"/>
              <a:sym typeface="Muli"/>
            </a:endParaRPr>
          </a:p>
        </p:txBody>
      </p:sp>
      <p:sp>
        <p:nvSpPr>
          <p:cNvPr id="658" name="Google Shape;658;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Our company</a:t>
            </a:r>
            <a:endParaRPr sz="800">
              <a:solidFill>
                <a:schemeClr val="lt1"/>
              </a:solidFill>
              <a:latin typeface="Muli"/>
              <a:ea typeface="Muli"/>
              <a:cs typeface="Muli"/>
              <a:sym typeface="Muli"/>
            </a:endParaRPr>
          </a:p>
        </p:txBody>
      </p:sp>
      <p:sp>
        <p:nvSpPr>
          <p:cNvPr id="659" name="Google Shape;659;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
        <p:nvSpPr>
          <p:cNvPr id="660" name="Google Shape;660;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
        <p:nvSpPr>
          <p:cNvPr id="661" name="Google Shape;661;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
        <p:nvSpPr>
          <p:cNvPr id="662" name="Google Shape;662;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
        <p:nvSpPr>
          <p:cNvPr id="663" name="Google Shape;663;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
        <p:nvSpPr>
          <p:cNvPr id="664" name="Google Shape;664;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670" name="Google Shape;670;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671" name="Google Shape;671;p47"/>
          <p:cNvGraphicFramePr/>
          <p:nvPr/>
        </p:nvGraphicFramePr>
        <p:xfrm>
          <a:off x="580550" y="1474725"/>
          <a:ext cx="3000000" cy="3000000"/>
        </p:xfrm>
        <a:graphic>
          <a:graphicData uri="http://schemas.openxmlformats.org/drawingml/2006/table">
            <a:tbl>
              <a:tblPr>
                <a:noFill/>
                <a:tableStyleId>{40286F9A-8295-4760-8310-7838FB866F30}</a:tableStyleId>
              </a:tblPr>
              <a:tblGrid>
                <a:gridCol w="886475">
                  <a:extLst>
                    <a:ext uri="{9D8B030D-6E8A-4147-A177-3AD203B41FA5}">
                      <a16:colId xmlns:a16="http://schemas.microsoft.com/office/drawing/2014/main" val="20000"/>
                    </a:ext>
                  </a:extLst>
                </a:gridCol>
                <a:gridCol w="1016075">
                  <a:extLst>
                    <a:ext uri="{9D8B030D-6E8A-4147-A177-3AD203B41FA5}">
                      <a16:colId xmlns:a16="http://schemas.microsoft.com/office/drawing/2014/main" val="20001"/>
                    </a:ext>
                  </a:extLst>
                </a:gridCol>
                <a:gridCol w="1016075">
                  <a:extLst>
                    <a:ext uri="{9D8B030D-6E8A-4147-A177-3AD203B41FA5}">
                      <a16:colId xmlns:a16="http://schemas.microsoft.com/office/drawing/2014/main" val="20002"/>
                    </a:ext>
                  </a:extLst>
                </a:gridCol>
                <a:gridCol w="1016075">
                  <a:extLst>
                    <a:ext uri="{9D8B030D-6E8A-4147-A177-3AD203B41FA5}">
                      <a16:colId xmlns:a16="http://schemas.microsoft.com/office/drawing/2014/main" val="20003"/>
                    </a:ext>
                  </a:extLst>
                </a:gridCol>
                <a:gridCol w="1016075">
                  <a:extLst>
                    <a:ext uri="{9D8B030D-6E8A-4147-A177-3AD203B41FA5}">
                      <a16:colId xmlns:a16="http://schemas.microsoft.com/office/drawing/2014/main" val="20004"/>
                    </a:ext>
                  </a:extLst>
                </a:gridCol>
                <a:gridCol w="1016075">
                  <a:extLst>
                    <a:ext uri="{9D8B030D-6E8A-4147-A177-3AD203B41FA5}">
                      <a16:colId xmlns:a16="http://schemas.microsoft.com/office/drawing/2014/main" val="20005"/>
                    </a:ext>
                  </a:extLst>
                </a:gridCol>
                <a:gridCol w="1016075">
                  <a:extLst>
                    <a:ext uri="{9D8B030D-6E8A-4147-A177-3AD203B41FA5}">
                      <a16:colId xmlns:a16="http://schemas.microsoft.com/office/drawing/2014/main" val="20006"/>
                    </a:ext>
                  </a:extLst>
                </a:gridCol>
                <a:gridCol w="101607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SUNDAY</a:t>
                      </a:r>
                      <a:endParaRPr sz="700">
                        <a:solidFill>
                          <a:schemeClr val="l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MONDAY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TUESDAY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WEDNESDAY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THURSDAY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FRIDAY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SATURDAY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09:00 - 09:45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10:00 - 10:45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11:00 - 11:45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12:00 - 13:15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50060">
                        <a:alpha val="1788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13:30 - 14:15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14:30 - 15:15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lt1"/>
                          </a:solidFill>
                          <a:latin typeface="Muli"/>
                          <a:ea typeface="Muli"/>
                          <a:cs typeface="Muli"/>
                          <a:sym typeface="Muli"/>
                        </a:rPr>
                        <a:t>15:30 - 16:15</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8"/>
          <p:cNvSpPr txBox="1">
            <a:spLocks noGrp="1"/>
          </p:cNvSpPr>
          <p:nvPr>
            <p:ph type="title" idx="4294967295"/>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677" name="Google Shape;677;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678" name="Google Shape;678;p48"/>
          <p:cNvPicPr preferRelativeResize="0"/>
          <p:nvPr/>
        </p:nvPicPr>
        <p:blipFill>
          <a:blip r:embed="rId3">
            <a:alphaModFix/>
          </a:blip>
          <a:stretch>
            <a:fillRect/>
          </a:stretch>
        </p:blipFill>
        <p:spPr>
          <a:xfrm>
            <a:off x="580550" y="1275361"/>
            <a:ext cx="1842723" cy="1098064"/>
          </a:xfrm>
          <a:prstGeom prst="rect">
            <a:avLst/>
          </a:prstGeom>
          <a:noFill/>
          <a:ln>
            <a:noFill/>
          </a:ln>
        </p:spPr>
      </p:pic>
      <p:pic>
        <p:nvPicPr>
          <p:cNvPr id="679" name="Google Shape;679;p48"/>
          <p:cNvPicPr preferRelativeResize="0"/>
          <p:nvPr/>
        </p:nvPicPr>
        <p:blipFill>
          <a:blip r:embed="rId4">
            <a:alphaModFix/>
          </a:blip>
          <a:stretch>
            <a:fillRect/>
          </a:stretch>
        </p:blipFill>
        <p:spPr>
          <a:xfrm>
            <a:off x="6040173" y="873088"/>
            <a:ext cx="1217100" cy="1387025"/>
          </a:xfrm>
          <a:prstGeom prst="rect">
            <a:avLst/>
          </a:prstGeom>
          <a:noFill/>
          <a:ln>
            <a:noFill/>
          </a:ln>
        </p:spPr>
      </p:pic>
      <p:pic>
        <p:nvPicPr>
          <p:cNvPr id="680" name="Google Shape;680;p48"/>
          <p:cNvPicPr preferRelativeResize="0"/>
          <p:nvPr/>
        </p:nvPicPr>
        <p:blipFill>
          <a:blip r:embed="rId5">
            <a:alphaModFix/>
          </a:blip>
          <a:stretch>
            <a:fillRect/>
          </a:stretch>
        </p:blipFill>
        <p:spPr>
          <a:xfrm>
            <a:off x="7519307" y="1157509"/>
            <a:ext cx="1099836" cy="1102608"/>
          </a:xfrm>
          <a:prstGeom prst="rect">
            <a:avLst/>
          </a:prstGeom>
          <a:noFill/>
          <a:ln>
            <a:noFill/>
          </a:ln>
        </p:spPr>
      </p:pic>
      <p:pic>
        <p:nvPicPr>
          <p:cNvPr id="681" name="Google Shape;681;p48"/>
          <p:cNvPicPr preferRelativeResize="0"/>
          <p:nvPr/>
        </p:nvPicPr>
        <p:blipFill>
          <a:blip r:embed="rId6">
            <a:alphaModFix/>
          </a:blip>
          <a:stretch>
            <a:fillRect/>
          </a:stretch>
        </p:blipFill>
        <p:spPr>
          <a:xfrm>
            <a:off x="5214461" y="3853744"/>
            <a:ext cx="282577" cy="822801"/>
          </a:xfrm>
          <a:prstGeom prst="rect">
            <a:avLst/>
          </a:prstGeom>
          <a:noFill/>
          <a:ln>
            <a:noFill/>
          </a:ln>
        </p:spPr>
      </p:pic>
      <p:pic>
        <p:nvPicPr>
          <p:cNvPr id="682" name="Google Shape;682;p48"/>
          <p:cNvPicPr preferRelativeResize="0"/>
          <p:nvPr/>
        </p:nvPicPr>
        <p:blipFill>
          <a:blip r:embed="rId7">
            <a:alphaModFix/>
          </a:blip>
          <a:stretch>
            <a:fillRect/>
          </a:stretch>
        </p:blipFill>
        <p:spPr>
          <a:xfrm>
            <a:off x="1917139" y="2651387"/>
            <a:ext cx="1717628" cy="897601"/>
          </a:xfrm>
          <a:prstGeom prst="rect">
            <a:avLst/>
          </a:prstGeom>
          <a:noFill/>
          <a:ln>
            <a:noFill/>
          </a:ln>
        </p:spPr>
      </p:pic>
      <p:pic>
        <p:nvPicPr>
          <p:cNvPr id="683" name="Google Shape;683;p48"/>
          <p:cNvPicPr preferRelativeResize="0"/>
          <p:nvPr/>
        </p:nvPicPr>
        <p:blipFill>
          <a:blip r:embed="rId8">
            <a:alphaModFix/>
          </a:blip>
          <a:stretch>
            <a:fillRect/>
          </a:stretch>
        </p:blipFill>
        <p:spPr>
          <a:xfrm>
            <a:off x="2685307" y="1301161"/>
            <a:ext cx="1520655" cy="911450"/>
          </a:xfrm>
          <a:prstGeom prst="rect">
            <a:avLst/>
          </a:prstGeom>
          <a:noFill/>
          <a:ln>
            <a:noFill/>
          </a:ln>
        </p:spPr>
      </p:pic>
      <p:pic>
        <p:nvPicPr>
          <p:cNvPr id="684" name="Google Shape;684;p48"/>
          <p:cNvPicPr preferRelativeResize="0"/>
          <p:nvPr/>
        </p:nvPicPr>
        <p:blipFill>
          <a:blip r:embed="rId9">
            <a:alphaModFix/>
          </a:blip>
          <a:stretch>
            <a:fillRect/>
          </a:stretch>
        </p:blipFill>
        <p:spPr>
          <a:xfrm>
            <a:off x="5082183" y="2756662"/>
            <a:ext cx="493125" cy="687052"/>
          </a:xfrm>
          <a:prstGeom prst="rect">
            <a:avLst/>
          </a:prstGeom>
          <a:noFill/>
          <a:ln>
            <a:noFill/>
          </a:ln>
        </p:spPr>
      </p:pic>
      <p:pic>
        <p:nvPicPr>
          <p:cNvPr id="685" name="Google Shape;685;p48"/>
          <p:cNvPicPr preferRelativeResize="0"/>
          <p:nvPr/>
        </p:nvPicPr>
        <p:blipFill>
          <a:blip r:embed="rId10">
            <a:alphaModFix/>
          </a:blip>
          <a:stretch>
            <a:fillRect/>
          </a:stretch>
        </p:blipFill>
        <p:spPr>
          <a:xfrm>
            <a:off x="4467996" y="1328175"/>
            <a:ext cx="1310142" cy="857400"/>
          </a:xfrm>
          <a:prstGeom prst="rect">
            <a:avLst/>
          </a:prstGeom>
          <a:noFill/>
          <a:ln>
            <a:noFill/>
          </a:ln>
        </p:spPr>
      </p:pic>
      <p:pic>
        <p:nvPicPr>
          <p:cNvPr id="686" name="Google Shape;686;p48"/>
          <p:cNvPicPr preferRelativeResize="0"/>
          <p:nvPr/>
        </p:nvPicPr>
        <p:blipFill>
          <a:blip r:embed="rId11">
            <a:alphaModFix/>
          </a:blip>
          <a:stretch>
            <a:fillRect/>
          </a:stretch>
        </p:blipFill>
        <p:spPr>
          <a:xfrm>
            <a:off x="4021875" y="2712336"/>
            <a:ext cx="673199" cy="775704"/>
          </a:xfrm>
          <a:prstGeom prst="rect">
            <a:avLst/>
          </a:prstGeom>
          <a:noFill/>
          <a:ln>
            <a:noFill/>
          </a:ln>
        </p:spPr>
      </p:pic>
      <p:pic>
        <p:nvPicPr>
          <p:cNvPr id="687" name="Google Shape;687;p48"/>
          <p:cNvPicPr preferRelativeResize="0"/>
          <p:nvPr/>
        </p:nvPicPr>
        <p:blipFill>
          <a:blip r:embed="rId12">
            <a:alphaModFix/>
          </a:blip>
          <a:stretch>
            <a:fillRect/>
          </a:stretch>
        </p:blipFill>
        <p:spPr>
          <a:xfrm>
            <a:off x="5962416" y="2539187"/>
            <a:ext cx="1019495" cy="1122001"/>
          </a:xfrm>
          <a:prstGeom prst="rect">
            <a:avLst/>
          </a:prstGeom>
          <a:noFill/>
          <a:ln>
            <a:noFill/>
          </a:ln>
        </p:spPr>
      </p:pic>
      <p:pic>
        <p:nvPicPr>
          <p:cNvPr id="688" name="Google Shape;688;p48"/>
          <p:cNvPicPr preferRelativeResize="0"/>
          <p:nvPr/>
        </p:nvPicPr>
        <p:blipFill>
          <a:blip r:embed="rId13">
            <a:alphaModFix/>
          </a:blip>
          <a:stretch>
            <a:fillRect/>
          </a:stretch>
        </p:blipFill>
        <p:spPr>
          <a:xfrm>
            <a:off x="661520" y="3809418"/>
            <a:ext cx="831110" cy="911453"/>
          </a:xfrm>
          <a:prstGeom prst="rect">
            <a:avLst/>
          </a:prstGeom>
          <a:noFill/>
          <a:ln>
            <a:noFill/>
          </a:ln>
        </p:spPr>
      </p:pic>
      <p:pic>
        <p:nvPicPr>
          <p:cNvPr id="689" name="Google Shape;689;p48"/>
          <p:cNvPicPr preferRelativeResize="0"/>
          <p:nvPr/>
        </p:nvPicPr>
        <p:blipFill>
          <a:blip r:embed="rId14">
            <a:alphaModFix/>
          </a:blip>
          <a:stretch>
            <a:fillRect/>
          </a:stretch>
        </p:blipFill>
        <p:spPr>
          <a:xfrm>
            <a:off x="1824689" y="3809418"/>
            <a:ext cx="836651" cy="911453"/>
          </a:xfrm>
          <a:prstGeom prst="rect">
            <a:avLst/>
          </a:prstGeom>
          <a:noFill/>
          <a:ln>
            <a:noFill/>
          </a:ln>
        </p:spPr>
      </p:pic>
      <p:pic>
        <p:nvPicPr>
          <p:cNvPr id="690" name="Google Shape;690;p48"/>
          <p:cNvPicPr preferRelativeResize="0"/>
          <p:nvPr/>
        </p:nvPicPr>
        <p:blipFill>
          <a:blip r:embed="rId15">
            <a:alphaModFix/>
          </a:blip>
          <a:stretch>
            <a:fillRect/>
          </a:stretch>
        </p:blipFill>
        <p:spPr>
          <a:xfrm>
            <a:off x="4103930" y="3809418"/>
            <a:ext cx="778473" cy="911453"/>
          </a:xfrm>
          <a:prstGeom prst="rect">
            <a:avLst/>
          </a:prstGeom>
          <a:noFill/>
          <a:ln>
            <a:noFill/>
          </a:ln>
        </p:spPr>
      </p:pic>
      <p:pic>
        <p:nvPicPr>
          <p:cNvPr id="691" name="Google Shape;691;p48"/>
          <p:cNvPicPr preferRelativeResize="0"/>
          <p:nvPr/>
        </p:nvPicPr>
        <p:blipFill>
          <a:blip r:embed="rId16">
            <a:alphaModFix/>
          </a:blip>
          <a:stretch>
            <a:fillRect/>
          </a:stretch>
        </p:blipFill>
        <p:spPr>
          <a:xfrm>
            <a:off x="2993398" y="3809418"/>
            <a:ext cx="778473" cy="911453"/>
          </a:xfrm>
          <a:prstGeom prst="rect">
            <a:avLst/>
          </a:prstGeom>
          <a:noFill/>
          <a:ln>
            <a:noFill/>
          </a:ln>
        </p:spPr>
      </p:pic>
      <p:pic>
        <p:nvPicPr>
          <p:cNvPr id="692" name="Google Shape;692;p48"/>
          <p:cNvPicPr preferRelativeResize="0"/>
          <p:nvPr/>
        </p:nvPicPr>
        <p:blipFill>
          <a:blip r:embed="rId17">
            <a:alphaModFix/>
          </a:blip>
          <a:stretch>
            <a:fillRect/>
          </a:stretch>
        </p:blipFill>
        <p:spPr>
          <a:xfrm>
            <a:off x="6131407" y="4046291"/>
            <a:ext cx="681510" cy="437719"/>
          </a:xfrm>
          <a:prstGeom prst="rect">
            <a:avLst/>
          </a:prstGeom>
          <a:noFill/>
          <a:ln>
            <a:noFill/>
          </a:ln>
        </p:spPr>
      </p:pic>
      <p:pic>
        <p:nvPicPr>
          <p:cNvPr id="693" name="Google Shape;693;p48"/>
          <p:cNvPicPr preferRelativeResize="0"/>
          <p:nvPr/>
        </p:nvPicPr>
        <p:blipFill>
          <a:blip r:embed="rId18">
            <a:alphaModFix/>
          </a:blip>
          <a:stretch>
            <a:fillRect/>
          </a:stretch>
        </p:blipFill>
        <p:spPr>
          <a:xfrm>
            <a:off x="624120" y="2708180"/>
            <a:ext cx="905910" cy="7840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699" name="Google Shape;699;p49"/>
          <p:cNvGrpSpPr/>
          <p:nvPr/>
        </p:nvGrpSpPr>
        <p:grpSpPr>
          <a:xfrm>
            <a:off x="358968" y="342338"/>
            <a:ext cx="347107" cy="438984"/>
            <a:chOff x="584925" y="238125"/>
            <a:chExt cx="415200" cy="525100"/>
          </a:xfrm>
        </p:grpSpPr>
        <p:sp>
          <p:nvSpPr>
            <p:cNvPr id="700" name="Google Shape;700;p4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9"/>
          <p:cNvGrpSpPr/>
          <p:nvPr/>
        </p:nvGrpSpPr>
        <p:grpSpPr>
          <a:xfrm>
            <a:off x="910227" y="406125"/>
            <a:ext cx="371623" cy="309362"/>
            <a:chOff x="1244325" y="314425"/>
            <a:chExt cx="444525" cy="370050"/>
          </a:xfrm>
        </p:grpSpPr>
        <p:sp>
          <p:nvSpPr>
            <p:cNvPr id="707" name="Google Shape;707;p4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9"/>
          <p:cNvGrpSpPr/>
          <p:nvPr/>
        </p:nvGrpSpPr>
        <p:grpSpPr>
          <a:xfrm>
            <a:off x="1481925" y="404599"/>
            <a:ext cx="355300" cy="312413"/>
            <a:chOff x="1928175" y="312600"/>
            <a:chExt cx="425000" cy="373700"/>
          </a:xfrm>
        </p:grpSpPr>
        <p:sp>
          <p:nvSpPr>
            <p:cNvPr id="710" name="Google Shape;710;p4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4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49"/>
          <p:cNvGrpSpPr/>
          <p:nvPr/>
        </p:nvGrpSpPr>
        <p:grpSpPr>
          <a:xfrm>
            <a:off x="3145963" y="388276"/>
            <a:ext cx="408386" cy="345080"/>
            <a:chOff x="3918650" y="293075"/>
            <a:chExt cx="488500" cy="412775"/>
          </a:xfrm>
        </p:grpSpPr>
        <p:sp>
          <p:nvSpPr>
            <p:cNvPr id="715" name="Google Shape;715;p4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9"/>
          <p:cNvGrpSpPr/>
          <p:nvPr/>
        </p:nvGrpSpPr>
        <p:grpSpPr>
          <a:xfrm>
            <a:off x="3745730" y="362235"/>
            <a:ext cx="335905" cy="397142"/>
            <a:chOff x="4636075" y="261925"/>
            <a:chExt cx="401800" cy="475050"/>
          </a:xfrm>
        </p:grpSpPr>
        <p:sp>
          <p:nvSpPr>
            <p:cNvPr id="719" name="Google Shape;719;p4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9"/>
          <p:cNvGrpSpPr/>
          <p:nvPr/>
        </p:nvGrpSpPr>
        <p:grpSpPr>
          <a:xfrm>
            <a:off x="4872282" y="395424"/>
            <a:ext cx="336908" cy="330262"/>
            <a:chOff x="5983625" y="301625"/>
            <a:chExt cx="403000" cy="395050"/>
          </a:xfrm>
        </p:grpSpPr>
        <p:sp>
          <p:nvSpPr>
            <p:cNvPr id="725" name="Google Shape;725;p4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9"/>
          <p:cNvGrpSpPr/>
          <p:nvPr/>
        </p:nvGrpSpPr>
        <p:grpSpPr>
          <a:xfrm>
            <a:off x="5438358" y="392853"/>
            <a:ext cx="331808" cy="331307"/>
            <a:chOff x="6660750" y="298550"/>
            <a:chExt cx="396900" cy="396300"/>
          </a:xfrm>
        </p:grpSpPr>
        <p:sp>
          <p:nvSpPr>
            <p:cNvPr id="746" name="Google Shape;746;p4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9"/>
          <p:cNvGrpSpPr/>
          <p:nvPr/>
        </p:nvGrpSpPr>
        <p:grpSpPr>
          <a:xfrm>
            <a:off x="358968" y="914538"/>
            <a:ext cx="347107" cy="420111"/>
            <a:chOff x="584925" y="922575"/>
            <a:chExt cx="415200" cy="502525"/>
          </a:xfrm>
        </p:grpSpPr>
        <p:sp>
          <p:nvSpPr>
            <p:cNvPr id="749" name="Google Shape;749;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9"/>
          <p:cNvGrpSpPr/>
          <p:nvPr/>
        </p:nvGrpSpPr>
        <p:grpSpPr>
          <a:xfrm>
            <a:off x="912275" y="904841"/>
            <a:ext cx="367547" cy="437980"/>
            <a:chOff x="1246775" y="910975"/>
            <a:chExt cx="439650" cy="523900"/>
          </a:xfrm>
        </p:grpSpPr>
        <p:sp>
          <p:nvSpPr>
            <p:cNvPr id="753" name="Google Shape;753;p4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1480400" y="975274"/>
            <a:ext cx="358351" cy="298118"/>
            <a:chOff x="1926350" y="995225"/>
            <a:chExt cx="428650" cy="356600"/>
          </a:xfrm>
        </p:grpSpPr>
        <p:sp>
          <p:nvSpPr>
            <p:cNvPr id="757" name="Google Shape;757;p4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4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49"/>
          <p:cNvGrpSpPr/>
          <p:nvPr/>
        </p:nvGrpSpPr>
        <p:grpSpPr>
          <a:xfrm>
            <a:off x="4302631" y="952827"/>
            <a:ext cx="349155" cy="349657"/>
            <a:chOff x="5302225" y="968375"/>
            <a:chExt cx="417650" cy="418250"/>
          </a:xfrm>
        </p:grpSpPr>
        <p:sp>
          <p:nvSpPr>
            <p:cNvPr id="766" name="Google Shape;766;p4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9"/>
          <p:cNvGrpSpPr/>
          <p:nvPr/>
        </p:nvGrpSpPr>
        <p:grpSpPr>
          <a:xfrm>
            <a:off x="4824295" y="913514"/>
            <a:ext cx="432881" cy="421637"/>
            <a:chOff x="5926225" y="921350"/>
            <a:chExt cx="517800" cy="504350"/>
          </a:xfrm>
        </p:grpSpPr>
        <p:sp>
          <p:nvSpPr>
            <p:cNvPr id="769" name="Google Shape;769;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9"/>
          <p:cNvGrpSpPr/>
          <p:nvPr/>
        </p:nvGrpSpPr>
        <p:grpSpPr>
          <a:xfrm>
            <a:off x="5402118" y="921686"/>
            <a:ext cx="404290" cy="405314"/>
            <a:chOff x="6617400" y="931125"/>
            <a:chExt cx="483600" cy="484825"/>
          </a:xfrm>
        </p:grpSpPr>
        <p:sp>
          <p:nvSpPr>
            <p:cNvPr id="772" name="Google Shape;772;p4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337525" y="1551048"/>
            <a:ext cx="389994" cy="273623"/>
            <a:chOff x="559275" y="1683950"/>
            <a:chExt cx="466500" cy="327300"/>
          </a:xfrm>
        </p:grpSpPr>
        <p:sp>
          <p:nvSpPr>
            <p:cNvPr id="775" name="Google Shape;775;p4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901052" y="1496958"/>
            <a:ext cx="389994" cy="381822"/>
            <a:chOff x="1233350" y="1619250"/>
            <a:chExt cx="466500" cy="456725"/>
          </a:xfrm>
        </p:grpSpPr>
        <p:sp>
          <p:nvSpPr>
            <p:cNvPr id="778" name="Google Shape;778;p4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9"/>
          <p:cNvGrpSpPr/>
          <p:nvPr/>
        </p:nvGrpSpPr>
        <p:grpSpPr>
          <a:xfrm>
            <a:off x="1476826" y="1505109"/>
            <a:ext cx="365499" cy="365499"/>
            <a:chOff x="1922075" y="1629000"/>
            <a:chExt cx="437200" cy="437200"/>
          </a:xfrm>
        </p:grpSpPr>
        <p:sp>
          <p:nvSpPr>
            <p:cNvPr id="783" name="Google Shape;783;p4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9"/>
          <p:cNvGrpSpPr/>
          <p:nvPr/>
        </p:nvGrpSpPr>
        <p:grpSpPr>
          <a:xfrm>
            <a:off x="2038827" y="1503584"/>
            <a:ext cx="368551" cy="368551"/>
            <a:chOff x="2594325" y="1627175"/>
            <a:chExt cx="440850" cy="440850"/>
          </a:xfrm>
        </p:grpSpPr>
        <p:sp>
          <p:nvSpPr>
            <p:cNvPr id="786" name="Google Shape;786;p4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4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49"/>
          <p:cNvGrpSpPr/>
          <p:nvPr/>
        </p:nvGrpSpPr>
        <p:grpSpPr>
          <a:xfrm>
            <a:off x="3200595" y="1476017"/>
            <a:ext cx="299121" cy="423685"/>
            <a:chOff x="3984000" y="1594200"/>
            <a:chExt cx="357800" cy="506800"/>
          </a:xfrm>
        </p:grpSpPr>
        <p:sp>
          <p:nvSpPr>
            <p:cNvPr id="791" name="Google Shape;791;p4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9"/>
          <p:cNvGrpSpPr/>
          <p:nvPr/>
        </p:nvGrpSpPr>
        <p:grpSpPr>
          <a:xfrm>
            <a:off x="3716637" y="1566869"/>
            <a:ext cx="394090" cy="241980"/>
            <a:chOff x="4601275" y="1702875"/>
            <a:chExt cx="471400" cy="289450"/>
          </a:xfrm>
        </p:grpSpPr>
        <p:sp>
          <p:nvSpPr>
            <p:cNvPr id="794" name="Google Shape;794;p4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4299057" y="1507659"/>
            <a:ext cx="356303" cy="360400"/>
            <a:chOff x="5297950" y="1632050"/>
            <a:chExt cx="426200" cy="431100"/>
          </a:xfrm>
        </p:grpSpPr>
        <p:sp>
          <p:nvSpPr>
            <p:cNvPr id="800" name="Google Shape;800;p4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49"/>
          <p:cNvGrpSpPr/>
          <p:nvPr/>
        </p:nvGrpSpPr>
        <p:grpSpPr>
          <a:xfrm>
            <a:off x="4861560" y="1496958"/>
            <a:ext cx="358351" cy="381822"/>
            <a:chOff x="5970800" y="1619250"/>
            <a:chExt cx="428650" cy="456725"/>
          </a:xfrm>
        </p:grpSpPr>
        <p:sp>
          <p:nvSpPr>
            <p:cNvPr id="803" name="Google Shape;803;p4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9"/>
          <p:cNvGrpSpPr/>
          <p:nvPr/>
        </p:nvGrpSpPr>
        <p:grpSpPr>
          <a:xfrm>
            <a:off x="5408764" y="1492360"/>
            <a:ext cx="401719" cy="366502"/>
            <a:chOff x="6625350" y="1613750"/>
            <a:chExt cx="480525" cy="438400"/>
          </a:xfrm>
        </p:grpSpPr>
        <p:sp>
          <p:nvSpPr>
            <p:cNvPr id="809" name="Google Shape;809;p4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380913" y="2088554"/>
            <a:ext cx="303217" cy="325685"/>
            <a:chOff x="611175" y="2326900"/>
            <a:chExt cx="362700" cy="389575"/>
          </a:xfrm>
        </p:grpSpPr>
        <p:sp>
          <p:nvSpPr>
            <p:cNvPr id="815" name="Google Shape;815;p4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4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9"/>
          <p:cNvGrpSpPr/>
          <p:nvPr/>
        </p:nvGrpSpPr>
        <p:grpSpPr>
          <a:xfrm>
            <a:off x="2701378" y="2036492"/>
            <a:ext cx="170502" cy="425733"/>
            <a:chOff x="3386850" y="2264625"/>
            <a:chExt cx="203950" cy="509250"/>
          </a:xfrm>
        </p:grpSpPr>
        <p:sp>
          <p:nvSpPr>
            <p:cNvPr id="823" name="Google Shape;823;p4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9"/>
          <p:cNvGrpSpPr/>
          <p:nvPr/>
        </p:nvGrpSpPr>
        <p:grpSpPr>
          <a:xfrm>
            <a:off x="3843751" y="2090602"/>
            <a:ext cx="139863" cy="317513"/>
            <a:chOff x="4753325" y="2329350"/>
            <a:chExt cx="167300" cy="379800"/>
          </a:xfrm>
        </p:grpSpPr>
        <p:sp>
          <p:nvSpPr>
            <p:cNvPr id="826" name="Google Shape;826;p4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9"/>
          <p:cNvGrpSpPr/>
          <p:nvPr/>
        </p:nvGrpSpPr>
        <p:grpSpPr>
          <a:xfrm>
            <a:off x="3277654" y="2038519"/>
            <a:ext cx="145004" cy="421658"/>
            <a:chOff x="4076175" y="2267050"/>
            <a:chExt cx="173450" cy="504375"/>
          </a:xfrm>
        </p:grpSpPr>
        <p:sp>
          <p:nvSpPr>
            <p:cNvPr id="829" name="Google Shape;829;p4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4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9"/>
          <p:cNvGrpSpPr/>
          <p:nvPr/>
        </p:nvGrpSpPr>
        <p:grpSpPr>
          <a:xfrm>
            <a:off x="4865134" y="2089056"/>
            <a:ext cx="351204" cy="324661"/>
            <a:chOff x="5975075" y="2327500"/>
            <a:chExt cx="420100" cy="388350"/>
          </a:xfrm>
        </p:grpSpPr>
        <p:sp>
          <p:nvSpPr>
            <p:cNvPr id="833" name="Google Shape;833;p4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9"/>
          <p:cNvGrpSpPr/>
          <p:nvPr/>
        </p:nvGrpSpPr>
        <p:grpSpPr>
          <a:xfrm>
            <a:off x="5496544" y="2079358"/>
            <a:ext cx="215437" cy="351204"/>
            <a:chOff x="6730350" y="2315900"/>
            <a:chExt cx="257700" cy="420100"/>
          </a:xfrm>
        </p:grpSpPr>
        <p:sp>
          <p:nvSpPr>
            <p:cNvPr id="836" name="Google Shape;836;p4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9"/>
          <p:cNvGrpSpPr/>
          <p:nvPr/>
        </p:nvGrpSpPr>
        <p:grpSpPr>
          <a:xfrm>
            <a:off x="477889" y="2615840"/>
            <a:ext cx="109265" cy="398166"/>
            <a:chOff x="727175" y="2957625"/>
            <a:chExt cx="130700" cy="476275"/>
          </a:xfrm>
        </p:grpSpPr>
        <p:sp>
          <p:nvSpPr>
            <p:cNvPr id="842" name="Google Shape;842;p4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9"/>
          <p:cNvGrpSpPr/>
          <p:nvPr/>
        </p:nvGrpSpPr>
        <p:grpSpPr>
          <a:xfrm>
            <a:off x="2029631" y="2628589"/>
            <a:ext cx="386943" cy="372647"/>
            <a:chOff x="2583325" y="2972875"/>
            <a:chExt cx="462850" cy="445750"/>
          </a:xfrm>
        </p:grpSpPr>
        <p:sp>
          <p:nvSpPr>
            <p:cNvPr id="847" name="Google Shape;847;p4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9"/>
          <p:cNvGrpSpPr/>
          <p:nvPr/>
        </p:nvGrpSpPr>
        <p:grpSpPr>
          <a:xfrm>
            <a:off x="2579886" y="2684246"/>
            <a:ext cx="413486" cy="261355"/>
            <a:chOff x="3241525" y="3039450"/>
            <a:chExt cx="494600" cy="312625"/>
          </a:xfrm>
        </p:grpSpPr>
        <p:sp>
          <p:nvSpPr>
            <p:cNvPr id="850" name="Google Shape;850;p4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4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9"/>
          <p:cNvGrpSpPr/>
          <p:nvPr/>
        </p:nvGrpSpPr>
        <p:grpSpPr>
          <a:xfrm>
            <a:off x="4263318" y="2656679"/>
            <a:ext cx="427781" cy="316489"/>
            <a:chOff x="5255200" y="3006475"/>
            <a:chExt cx="511700" cy="378575"/>
          </a:xfrm>
        </p:grpSpPr>
        <p:sp>
          <p:nvSpPr>
            <p:cNvPr id="854" name="Google Shape;854;p4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9"/>
          <p:cNvGrpSpPr/>
          <p:nvPr/>
        </p:nvGrpSpPr>
        <p:grpSpPr>
          <a:xfrm>
            <a:off x="3177104" y="2638308"/>
            <a:ext cx="346104" cy="353231"/>
            <a:chOff x="3955900" y="2984500"/>
            <a:chExt cx="414000" cy="422525"/>
          </a:xfrm>
        </p:grpSpPr>
        <p:sp>
          <p:nvSpPr>
            <p:cNvPr id="857" name="Google Shape;857;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4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9"/>
          <p:cNvGrpSpPr/>
          <p:nvPr/>
        </p:nvGrpSpPr>
        <p:grpSpPr>
          <a:xfrm>
            <a:off x="5472049" y="2633187"/>
            <a:ext cx="264427" cy="375719"/>
            <a:chOff x="6701050" y="2978375"/>
            <a:chExt cx="316300" cy="449425"/>
          </a:xfrm>
        </p:grpSpPr>
        <p:sp>
          <p:nvSpPr>
            <p:cNvPr id="863" name="Google Shape;863;p4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9"/>
          <p:cNvGrpSpPr/>
          <p:nvPr/>
        </p:nvGrpSpPr>
        <p:grpSpPr>
          <a:xfrm>
            <a:off x="907677" y="3251848"/>
            <a:ext cx="376743" cy="253204"/>
            <a:chOff x="1241275" y="3718400"/>
            <a:chExt cx="450650" cy="302875"/>
          </a:xfrm>
        </p:grpSpPr>
        <p:sp>
          <p:nvSpPr>
            <p:cNvPr id="866" name="Google Shape;866;p4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9"/>
          <p:cNvGrpSpPr/>
          <p:nvPr/>
        </p:nvGrpSpPr>
        <p:grpSpPr>
          <a:xfrm>
            <a:off x="1476324" y="3232453"/>
            <a:ext cx="366502" cy="292496"/>
            <a:chOff x="1921475" y="3695200"/>
            <a:chExt cx="438400" cy="349875"/>
          </a:xfrm>
        </p:grpSpPr>
        <p:sp>
          <p:nvSpPr>
            <p:cNvPr id="871" name="Google Shape;871;p4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9"/>
          <p:cNvGrpSpPr/>
          <p:nvPr/>
        </p:nvGrpSpPr>
        <p:grpSpPr>
          <a:xfrm>
            <a:off x="2043425" y="3227855"/>
            <a:ext cx="359355" cy="301190"/>
            <a:chOff x="2599825" y="3689700"/>
            <a:chExt cx="429850" cy="360275"/>
          </a:xfrm>
        </p:grpSpPr>
        <p:sp>
          <p:nvSpPr>
            <p:cNvPr id="875" name="Google Shape;875;p4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9"/>
          <p:cNvGrpSpPr/>
          <p:nvPr/>
        </p:nvGrpSpPr>
        <p:grpSpPr>
          <a:xfrm>
            <a:off x="2624299" y="3196714"/>
            <a:ext cx="324661" cy="338956"/>
            <a:chOff x="3294650" y="3652450"/>
            <a:chExt cx="388350" cy="405450"/>
          </a:xfrm>
        </p:grpSpPr>
        <p:sp>
          <p:nvSpPr>
            <p:cNvPr id="878" name="Google Shape;878;p4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9"/>
          <p:cNvGrpSpPr/>
          <p:nvPr/>
        </p:nvGrpSpPr>
        <p:grpSpPr>
          <a:xfrm>
            <a:off x="3160781" y="3239601"/>
            <a:ext cx="378750" cy="277698"/>
            <a:chOff x="3936375" y="3703750"/>
            <a:chExt cx="453050" cy="332175"/>
          </a:xfrm>
        </p:grpSpPr>
        <p:sp>
          <p:nvSpPr>
            <p:cNvPr id="882" name="Google Shape;882;p4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9"/>
          <p:cNvGrpSpPr/>
          <p:nvPr/>
        </p:nvGrpSpPr>
        <p:grpSpPr>
          <a:xfrm>
            <a:off x="3724307" y="3239601"/>
            <a:ext cx="378750" cy="277698"/>
            <a:chOff x="4610450" y="3703750"/>
            <a:chExt cx="453050" cy="332175"/>
          </a:xfrm>
        </p:grpSpPr>
        <p:sp>
          <p:nvSpPr>
            <p:cNvPr id="888" name="Google Shape;888;p4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9"/>
          <p:cNvGrpSpPr/>
          <p:nvPr/>
        </p:nvGrpSpPr>
        <p:grpSpPr>
          <a:xfrm>
            <a:off x="4301106" y="3211532"/>
            <a:ext cx="352207" cy="333836"/>
            <a:chOff x="5300400" y="3670175"/>
            <a:chExt cx="421300" cy="399325"/>
          </a:xfrm>
        </p:grpSpPr>
        <p:sp>
          <p:nvSpPr>
            <p:cNvPr id="891" name="Google Shape;891;p4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4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49"/>
          <p:cNvGrpSpPr/>
          <p:nvPr/>
        </p:nvGrpSpPr>
        <p:grpSpPr>
          <a:xfrm>
            <a:off x="5433259" y="3207435"/>
            <a:ext cx="342008" cy="342029"/>
            <a:chOff x="6654650" y="3665275"/>
            <a:chExt cx="409100" cy="409125"/>
          </a:xfrm>
        </p:grpSpPr>
        <p:sp>
          <p:nvSpPr>
            <p:cNvPr id="898" name="Google Shape;898;p4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9"/>
          <p:cNvGrpSpPr/>
          <p:nvPr/>
        </p:nvGrpSpPr>
        <p:grpSpPr>
          <a:xfrm>
            <a:off x="347223" y="3756667"/>
            <a:ext cx="370599" cy="370620"/>
            <a:chOff x="570875" y="4322250"/>
            <a:chExt cx="443300" cy="443325"/>
          </a:xfrm>
        </p:grpSpPr>
        <p:sp>
          <p:nvSpPr>
            <p:cNvPr id="901" name="Google Shape;901;p4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4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9"/>
          <p:cNvGrpSpPr/>
          <p:nvPr/>
        </p:nvGrpSpPr>
        <p:grpSpPr>
          <a:xfrm>
            <a:off x="1524812" y="3729120"/>
            <a:ext cx="269526" cy="425712"/>
            <a:chOff x="1979475" y="4289300"/>
            <a:chExt cx="322400" cy="509225"/>
          </a:xfrm>
        </p:grpSpPr>
        <p:sp>
          <p:nvSpPr>
            <p:cNvPr id="907" name="Google Shape;907;p4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9"/>
          <p:cNvGrpSpPr/>
          <p:nvPr/>
        </p:nvGrpSpPr>
        <p:grpSpPr>
          <a:xfrm>
            <a:off x="2064346" y="3734722"/>
            <a:ext cx="318014" cy="414510"/>
            <a:chOff x="2624850" y="4296000"/>
            <a:chExt cx="380400" cy="495825"/>
          </a:xfrm>
        </p:grpSpPr>
        <p:sp>
          <p:nvSpPr>
            <p:cNvPr id="911" name="Google Shape;911;p4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4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9"/>
          <p:cNvGrpSpPr/>
          <p:nvPr/>
        </p:nvGrpSpPr>
        <p:grpSpPr>
          <a:xfrm>
            <a:off x="4280686" y="3775560"/>
            <a:ext cx="393045" cy="332833"/>
            <a:chOff x="5275975" y="4344850"/>
            <a:chExt cx="470150" cy="398125"/>
          </a:xfrm>
        </p:grpSpPr>
        <p:sp>
          <p:nvSpPr>
            <p:cNvPr id="918" name="Google Shape;918;p4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9"/>
          <p:cNvGrpSpPr/>
          <p:nvPr/>
        </p:nvGrpSpPr>
        <p:grpSpPr>
          <a:xfrm>
            <a:off x="5423039" y="3748516"/>
            <a:ext cx="362448" cy="386922"/>
            <a:chOff x="6642425" y="4312500"/>
            <a:chExt cx="433550" cy="462825"/>
          </a:xfrm>
        </p:grpSpPr>
        <p:sp>
          <p:nvSpPr>
            <p:cNvPr id="923" name="Google Shape;923;p4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9"/>
          <p:cNvGrpSpPr/>
          <p:nvPr/>
        </p:nvGrpSpPr>
        <p:grpSpPr>
          <a:xfrm>
            <a:off x="910227" y="4322764"/>
            <a:ext cx="371623" cy="365499"/>
            <a:chOff x="1244325" y="4999400"/>
            <a:chExt cx="444525" cy="437200"/>
          </a:xfrm>
        </p:grpSpPr>
        <p:sp>
          <p:nvSpPr>
            <p:cNvPr id="928" name="Google Shape;928;p4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9"/>
          <p:cNvGrpSpPr/>
          <p:nvPr/>
        </p:nvGrpSpPr>
        <p:grpSpPr>
          <a:xfrm>
            <a:off x="1506943" y="4311018"/>
            <a:ext cx="305265" cy="388970"/>
            <a:chOff x="1958100" y="4985350"/>
            <a:chExt cx="365150" cy="465275"/>
          </a:xfrm>
        </p:grpSpPr>
        <p:sp>
          <p:nvSpPr>
            <p:cNvPr id="934" name="Google Shape;934;p4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49"/>
          <p:cNvGrpSpPr/>
          <p:nvPr/>
        </p:nvGrpSpPr>
        <p:grpSpPr>
          <a:xfrm>
            <a:off x="2048002" y="4325815"/>
            <a:ext cx="350200" cy="359877"/>
            <a:chOff x="2605300" y="5003050"/>
            <a:chExt cx="418900" cy="430475"/>
          </a:xfrm>
        </p:grpSpPr>
        <p:sp>
          <p:nvSpPr>
            <p:cNvPr id="938" name="Google Shape;938;p4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9"/>
          <p:cNvGrpSpPr/>
          <p:nvPr/>
        </p:nvGrpSpPr>
        <p:grpSpPr>
          <a:xfrm>
            <a:off x="2577336" y="4333486"/>
            <a:ext cx="418585" cy="344056"/>
            <a:chOff x="3238475" y="5012225"/>
            <a:chExt cx="500700" cy="411550"/>
          </a:xfrm>
        </p:grpSpPr>
        <p:sp>
          <p:nvSpPr>
            <p:cNvPr id="942" name="Google Shape;942;p4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9"/>
          <p:cNvGrpSpPr/>
          <p:nvPr/>
        </p:nvGrpSpPr>
        <p:grpSpPr>
          <a:xfrm>
            <a:off x="3683970" y="4296723"/>
            <a:ext cx="459424" cy="417561"/>
            <a:chOff x="4562200" y="4968250"/>
            <a:chExt cx="549550" cy="499475"/>
          </a:xfrm>
        </p:grpSpPr>
        <p:sp>
          <p:nvSpPr>
            <p:cNvPr id="948" name="Google Shape;948;p4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9"/>
          <p:cNvGrpSpPr/>
          <p:nvPr/>
        </p:nvGrpSpPr>
        <p:grpSpPr>
          <a:xfrm>
            <a:off x="3190898" y="4320214"/>
            <a:ext cx="318516" cy="370076"/>
            <a:chOff x="3972400" y="4996350"/>
            <a:chExt cx="381000" cy="442675"/>
          </a:xfrm>
        </p:grpSpPr>
        <p:sp>
          <p:nvSpPr>
            <p:cNvPr id="954" name="Google Shape;954;p4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9"/>
          <p:cNvGrpSpPr/>
          <p:nvPr/>
        </p:nvGrpSpPr>
        <p:grpSpPr>
          <a:xfrm>
            <a:off x="4251594" y="4289073"/>
            <a:ext cx="451252" cy="432860"/>
            <a:chOff x="5241175" y="4959100"/>
            <a:chExt cx="539775" cy="517775"/>
          </a:xfrm>
        </p:grpSpPr>
        <p:sp>
          <p:nvSpPr>
            <p:cNvPr id="957" name="Google Shape;957;p4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4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49"/>
          <p:cNvGrpSpPr/>
          <p:nvPr/>
        </p:nvGrpSpPr>
        <p:grpSpPr>
          <a:xfrm>
            <a:off x="5458778" y="4353382"/>
            <a:ext cx="289444" cy="332833"/>
            <a:chOff x="6685175" y="5036025"/>
            <a:chExt cx="346225" cy="398125"/>
          </a:xfrm>
        </p:grpSpPr>
        <p:sp>
          <p:nvSpPr>
            <p:cNvPr id="965" name="Google Shape;965;p4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9"/>
          <p:cNvGrpSpPr/>
          <p:nvPr/>
        </p:nvGrpSpPr>
        <p:grpSpPr>
          <a:xfrm>
            <a:off x="6268253" y="2106199"/>
            <a:ext cx="432570" cy="421334"/>
            <a:chOff x="5926225" y="921350"/>
            <a:chExt cx="517800" cy="504350"/>
          </a:xfrm>
        </p:grpSpPr>
        <p:sp>
          <p:nvSpPr>
            <p:cNvPr id="971" name="Google Shape;971;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972" name="Google Shape;972;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973" name="Google Shape;973;p49"/>
          <p:cNvSpPr/>
          <p:nvPr/>
        </p:nvSpPr>
        <p:spPr>
          <a:xfrm>
            <a:off x="6462174" y="2342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49"/>
          <p:cNvGrpSpPr/>
          <p:nvPr/>
        </p:nvGrpSpPr>
        <p:grpSpPr>
          <a:xfrm>
            <a:off x="7153241" y="2085579"/>
            <a:ext cx="432570" cy="421334"/>
            <a:chOff x="5926225" y="921350"/>
            <a:chExt cx="517800" cy="504350"/>
          </a:xfrm>
        </p:grpSpPr>
        <p:sp>
          <p:nvSpPr>
            <p:cNvPr id="975" name="Google Shape;975;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49"/>
          <p:cNvSpPr/>
          <p:nvPr/>
        </p:nvSpPr>
        <p:spPr>
          <a:xfrm>
            <a:off x="7347162" y="2321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49"/>
          <p:cNvGrpSpPr/>
          <p:nvPr/>
        </p:nvGrpSpPr>
        <p:grpSpPr>
          <a:xfrm>
            <a:off x="6268521" y="2834621"/>
            <a:ext cx="1075937" cy="1047989"/>
            <a:chOff x="5926225" y="921350"/>
            <a:chExt cx="517800" cy="504350"/>
          </a:xfrm>
        </p:grpSpPr>
        <p:sp>
          <p:nvSpPr>
            <p:cNvPr id="979" name="Google Shape;979;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49"/>
          <p:cNvSpPr/>
          <p:nvPr/>
        </p:nvSpPr>
        <p:spPr>
          <a:xfrm>
            <a:off x="6750834" y="3421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4"/>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983" name="Google Shape;983;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7"/>
        <p:cNvGrpSpPr/>
        <p:nvPr/>
      </p:nvGrpSpPr>
      <p:grpSpPr>
        <a:xfrm>
          <a:off x="0" y="0"/>
          <a:ext cx="0" cy="0"/>
          <a:chOff x="0" y="0"/>
          <a:chExt cx="0" cy="0"/>
        </a:xfrm>
      </p:grpSpPr>
      <p:grpSp>
        <p:nvGrpSpPr>
          <p:cNvPr id="988" name="Google Shape;988;p50"/>
          <p:cNvGrpSpPr/>
          <p:nvPr/>
        </p:nvGrpSpPr>
        <p:grpSpPr>
          <a:xfrm>
            <a:off x="3058888" y="1550127"/>
            <a:ext cx="445718" cy="445753"/>
            <a:chOff x="3706812" y="1035050"/>
            <a:chExt cx="4792662" cy="4787899"/>
          </a:xfrm>
        </p:grpSpPr>
        <p:sp>
          <p:nvSpPr>
            <p:cNvPr id="989" name="Google Shape;989;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5" name="Google Shape;995;p50"/>
          <p:cNvGrpSpPr/>
          <p:nvPr/>
        </p:nvGrpSpPr>
        <p:grpSpPr>
          <a:xfrm>
            <a:off x="1779393" y="1550157"/>
            <a:ext cx="443331" cy="445437"/>
            <a:chOff x="1400175" y="1220787"/>
            <a:chExt cx="4473575" cy="4476750"/>
          </a:xfrm>
        </p:grpSpPr>
        <p:sp>
          <p:nvSpPr>
            <p:cNvPr id="996" name="Google Shape;996;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0" name="Google Shape;1000;p50"/>
          <p:cNvGrpSpPr/>
          <p:nvPr/>
        </p:nvGrpSpPr>
        <p:grpSpPr>
          <a:xfrm>
            <a:off x="1138046" y="1550171"/>
            <a:ext cx="446045" cy="445465"/>
            <a:chOff x="1649412" y="927100"/>
            <a:chExt cx="5011737" cy="5016500"/>
          </a:xfrm>
        </p:grpSpPr>
        <p:sp>
          <p:nvSpPr>
            <p:cNvPr id="1001" name="Google Shape;1001;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4" name="Google Shape;1004;p50"/>
          <p:cNvGrpSpPr/>
          <p:nvPr/>
        </p:nvGrpSpPr>
        <p:grpSpPr>
          <a:xfrm>
            <a:off x="2418397" y="1550424"/>
            <a:ext cx="444870" cy="445286"/>
            <a:chOff x="1301750" y="920750"/>
            <a:chExt cx="5095875" cy="5100637"/>
          </a:xfrm>
        </p:grpSpPr>
        <p:sp>
          <p:nvSpPr>
            <p:cNvPr id="1005" name="Google Shape;1005;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0" name="Google Shape;1010;p50"/>
          <p:cNvGrpSpPr/>
          <p:nvPr/>
        </p:nvGrpSpPr>
        <p:grpSpPr>
          <a:xfrm>
            <a:off x="4341570" y="1550333"/>
            <a:ext cx="445621" cy="445591"/>
            <a:chOff x="5732756" y="2682276"/>
            <a:chExt cx="719905" cy="719856"/>
          </a:xfrm>
        </p:grpSpPr>
        <p:sp>
          <p:nvSpPr>
            <p:cNvPr id="1011" name="Google Shape;1011;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50"/>
          <p:cNvGrpSpPr/>
          <p:nvPr/>
        </p:nvGrpSpPr>
        <p:grpSpPr>
          <a:xfrm>
            <a:off x="4982887" y="1550327"/>
            <a:ext cx="445627" cy="445604"/>
            <a:chOff x="6768809" y="2682265"/>
            <a:chExt cx="719915" cy="719877"/>
          </a:xfrm>
        </p:grpSpPr>
        <p:sp>
          <p:nvSpPr>
            <p:cNvPr id="1015" name="Google Shape;1015;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9" name="Google Shape;1019;p50"/>
          <p:cNvGrpSpPr/>
          <p:nvPr/>
        </p:nvGrpSpPr>
        <p:grpSpPr>
          <a:xfrm>
            <a:off x="5624209" y="1550356"/>
            <a:ext cx="445753" cy="445545"/>
            <a:chOff x="7804870" y="2682313"/>
            <a:chExt cx="720118" cy="719782"/>
          </a:xfrm>
        </p:grpSpPr>
        <p:sp>
          <p:nvSpPr>
            <p:cNvPr id="1020" name="Google Shape;1020;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5" name="Google Shape;1025;p50"/>
          <p:cNvGrpSpPr/>
          <p:nvPr/>
        </p:nvGrpSpPr>
        <p:grpSpPr>
          <a:xfrm>
            <a:off x="6265657" y="1550125"/>
            <a:ext cx="446293" cy="446006"/>
            <a:chOff x="8841135" y="2681940"/>
            <a:chExt cx="720990" cy="720527"/>
          </a:xfrm>
        </p:grpSpPr>
        <p:sp>
          <p:nvSpPr>
            <p:cNvPr id="1026" name="Google Shape;1026;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2" name="Google Shape;1032;p50"/>
          <p:cNvGrpSpPr/>
          <p:nvPr/>
        </p:nvGrpSpPr>
        <p:grpSpPr>
          <a:xfrm>
            <a:off x="3699655" y="1550057"/>
            <a:ext cx="445260" cy="445260"/>
            <a:chOff x="4103687" y="1439862"/>
            <a:chExt cx="3986212" cy="3986211"/>
          </a:xfrm>
        </p:grpSpPr>
        <p:sp>
          <p:nvSpPr>
            <p:cNvPr id="1033" name="Google Shape;1033;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5" name="Google Shape;1035;p50"/>
          <p:cNvGrpSpPr/>
          <p:nvPr/>
        </p:nvGrpSpPr>
        <p:grpSpPr>
          <a:xfrm>
            <a:off x="6907645" y="1550361"/>
            <a:ext cx="445803" cy="445535"/>
            <a:chOff x="9878272" y="2682320"/>
            <a:chExt cx="720199" cy="719767"/>
          </a:xfrm>
        </p:grpSpPr>
        <p:sp>
          <p:nvSpPr>
            <p:cNvPr id="1036" name="Google Shape;1036;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9" name="Google Shape;1039;p50"/>
          <p:cNvGrpSpPr/>
          <p:nvPr/>
        </p:nvGrpSpPr>
        <p:grpSpPr>
          <a:xfrm>
            <a:off x="7549143" y="1550278"/>
            <a:ext cx="445700" cy="445701"/>
            <a:chOff x="10914618" y="2682187"/>
            <a:chExt cx="720033" cy="720033"/>
          </a:xfrm>
        </p:grpSpPr>
        <p:sp>
          <p:nvSpPr>
            <p:cNvPr id="1040" name="Google Shape;1040;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2" name="Google Shape;1042;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6" name="Google Shape;1046;p50"/>
          <p:cNvGrpSpPr/>
          <p:nvPr/>
        </p:nvGrpSpPr>
        <p:grpSpPr>
          <a:xfrm>
            <a:off x="1772664" y="843057"/>
            <a:ext cx="361521" cy="445816"/>
            <a:chOff x="1582665" y="1011072"/>
            <a:chExt cx="584040" cy="720220"/>
          </a:xfrm>
        </p:grpSpPr>
        <p:sp>
          <p:nvSpPr>
            <p:cNvPr id="1047" name="Google Shape;1047;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2" name="Google Shape;1052;p50"/>
          <p:cNvGrpSpPr/>
          <p:nvPr/>
        </p:nvGrpSpPr>
        <p:grpSpPr>
          <a:xfrm>
            <a:off x="2374048" y="843078"/>
            <a:ext cx="379481" cy="445796"/>
            <a:chOff x="2554206" y="1011105"/>
            <a:chExt cx="613055" cy="720187"/>
          </a:xfrm>
        </p:grpSpPr>
        <p:sp>
          <p:nvSpPr>
            <p:cNvPr id="1053" name="Google Shape;1053;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6" name="Google Shape;1056;p50"/>
          <p:cNvGrpSpPr/>
          <p:nvPr/>
        </p:nvGrpSpPr>
        <p:grpSpPr>
          <a:xfrm>
            <a:off x="6922223" y="797418"/>
            <a:ext cx="460705" cy="491455"/>
            <a:chOff x="9901824" y="937343"/>
            <a:chExt cx="744273" cy="793950"/>
          </a:xfrm>
        </p:grpSpPr>
        <p:grpSp>
          <p:nvGrpSpPr>
            <p:cNvPr id="1057" name="Google Shape;1057;p50"/>
            <p:cNvGrpSpPr/>
            <p:nvPr/>
          </p:nvGrpSpPr>
          <p:grpSpPr>
            <a:xfrm>
              <a:off x="9901824" y="937343"/>
              <a:ext cx="744273" cy="793950"/>
              <a:chOff x="9901824" y="937343"/>
              <a:chExt cx="744273" cy="793950"/>
            </a:xfrm>
          </p:grpSpPr>
          <p:sp>
            <p:nvSpPr>
              <p:cNvPr id="1058" name="Google Shape;1058;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68" name="Google Shape;1068;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3" name="Google Shape;1073;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4" name="Google Shape;1074;p50"/>
          <p:cNvGrpSpPr/>
          <p:nvPr/>
        </p:nvGrpSpPr>
        <p:grpSpPr>
          <a:xfrm>
            <a:off x="2993392" y="843244"/>
            <a:ext cx="369868" cy="445629"/>
            <a:chOff x="3554761" y="1011374"/>
            <a:chExt cx="597525" cy="719918"/>
          </a:xfrm>
        </p:grpSpPr>
        <p:sp>
          <p:nvSpPr>
            <p:cNvPr id="1075" name="Google Shape;1075;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8" name="Google Shape;1078;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9" name="Google Shape;1079;p50"/>
          <p:cNvGrpSpPr/>
          <p:nvPr/>
        </p:nvGrpSpPr>
        <p:grpSpPr>
          <a:xfrm>
            <a:off x="3603122" y="843032"/>
            <a:ext cx="370755" cy="445841"/>
            <a:chOff x="4539787" y="1011032"/>
            <a:chExt cx="598958" cy="720261"/>
          </a:xfrm>
        </p:grpSpPr>
        <p:sp>
          <p:nvSpPr>
            <p:cNvPr id="1080" name="Google Shape;1080;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3" name="Google Shape;1083;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5" name="Google Shape;1085;p50"/>
          <p:cNvGrpSpPr/>
          <p:nvPr/>
        </p:nvGrpSpPr>
        <p:grpSpPr>
          <a:xfrm>
            <a:off x="4213740" y="843140"/>
            <a:ext cx="366917" cy="445733"/>
            <a:chOff x="5526246" y="1011207"/>
            <a:chExt cx="592758" cy="720086"/>
          </a:xfrm>
        </p:grpSpPr>
        <p:sp>
          <p:nvSpPr>
            <p:cNvPr id="1086" name="Google Shape;1086;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9" name="Google Shape;1089;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0" name="Google Shape;1090;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2" name="Google Shape;1092;p50"/>
          <p:cNvGrpSpPr/>
          <p:nvPr/>
        </p:nvGrpSpPr>
        <p:grpSpPr>
          <a:xfrm>
            <a:off x="1168508" y="843134"/>
            <a:ext cx="364294" cy="445740"/>
            <a:chOff x="606645" y="1011196"/>
            <a:chExt cx="588520" cy="720096"/>
          </a:xfrm>
        </p:grpSpPr>
        <p:sp>
          <p:nvSpPr>
            <p:cNvPr id="1093" name="Google Shape;1093;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50"/>
          <p:cNvGrpSpPr/>
          <p:nvPr/>
        </p:nvGrpSpPr>
        <p:grpSpPr>
          <a:xfrm>
            <a:off x="7622791" y="843111"/>
            <a:ext cx="298405" cy="445762"/>
            <a:chOff x="11033597" y="1011159"/>
            <a:chExt cx="482075" cy="720133"/>
          </a:xfrm>
        </p:grpSpPr>
        <p:sp>
          <p:nvSpPr>
            <p:cNvPr id="1098" name="Google Shape;1098;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99" name="Google Shape;1099;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00" name="Google Shape;1100;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01" name="Google Shape;1101;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02" name="Google Shape;1102;p50"/>
          <p:cNvGrpSpPr/>
          <p:nvPr/>
        </p:nvGrpSpPr>
        <p:grpSpPr>
          <a:xfrm>
            <a:off x="6221656" y="797418"/>
            <a:ext cx="460705" cy="491455"/>
            <a:chOff x="8770051" y="937343"/>
            <a:chExt cx="744273" cy="793950"/>
          </a:xfrm>
        </p:grpSpPr>
        <p:sp>
          <p:nvSpPr>
            <p:cNvPr id="1103" name="Google Shape;1103;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4" name="Google Shape;1104;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08" name="Google Shape;1108;p50"/>
            <p:cNvGrpSpPr/>
            <p:nvPr/>
          </p:nvGrpSpPr>
          <p:grpSpPr>
            <a:xfrm>
              <a:off x="8770051" y="937343"/>
              <a:ext cx="744273" cy="793950"/>
              <a:chOff x="6565437" y="1588001"/>
              <a:chExt cx="744273" cy="793950"/>
            </a:xfrm>
          </p:grpSpPr>
          <p:sp>
            <p:nvSpPr>
              <p:cNvPr id="1109" name="Google Shape;1109;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19" name="Google Shape;1119;p50"/>
          <p:cNvGrpSpPr/>
          <p:nvPr/>
        </p:nvGrpSpPr>
        <p:grpSpPr>
          <a:xfrm>
            <a:off x="4820520" y="797418"/>
            <a:ext cx="460705" cy="491455"/>
            <a:chOff x="6506504" y="937343"/>
            <a:chExt cx="744273" cy="793950"/>
          </a:xfrm>
        </p:grpSpPr>
        <p:sp>
          <p:nvSpPr>
            <p:cNvPr id="1120" name="Google Shape;1120;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23" name="Google Shape;1123;p50"/>
            <p:cNvGrpSpPr/>
            <p:nvPr/>
          </p:nvGrpSpPr>
          <p:grpSpPr>
            <a:xfrm>
              <a:off x="6506504" y="937343"/>
              <a:ext cx="744273" cy="793950"/>
              <a:chOff x="6565437" y="1588001"/>
              <a:chExt cx="744273" cy="793950"/>
            </a:xfrm>
          </p:grpSpPr>
          <p:sp>
            <p:nvSpPr>
              <p:cNvPr id="1124" name="Google Shape;1124;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34" name="Google Shape;1134;p50"/>
          <p:cNvGrpSpPr/>
          <p:nvPr/>
        </p:nvGrpSpPr>
        <p:grpSpPr>
          <a:xfrm>
            <a:off x="5521088" y="797418"/>
            <a:ext cx="460705" cy="491455"/>
            <a:chOff x="7638277" y="937343"/>
            <a:chExt cx="744273" cy="793950"/>
          </a:xfrm>
        </p:grpSpPr>
        <p:sp>
          <p:nvSpPr>
            <p:cNvPr id="1135" name="Google Shape;1135;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6" name="Google Shape;1136;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7" name="Google Shape;1137;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8" name="Google Shape;1138;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39" name="Google Shape;1139;p50"/>
            <p:cNvGrpSpPr/>
            <p:nvPr/>
          </p:nvGrpSpPr>
          <p:grpSpPr>
            <a:xfrm>
              <a:off x="7638277" y="937343"/>
              <a:ext cx="744273" cy="793950"/>
              <a:chOff x="6565437" y="1588001"/>
              <a:chExt cx="744273" cy="793950"/>
            </a:xfrm>
          </p:grpSpPr>
          <p:sp>
            <p:nvSpPr>
              <p:cNvPr id="1140" name="Google Shape;1140;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50" name="Google Shape;1150;p50"/>
          <p:cNvGrpSpPr/>
          <p:nvPr/>
        </p:nvGrpSpPr>
        <p:grpSpPr>
          <a:xfrm>
            <a:off x="3061198" y="2986973"/>
            <a:ext cx="445779" cy="400764"/>
            <a:chOff x="3778727" y="4460423"/>
            <a:chExt cx="720160" cy="647438"/>
          </a:xfrm>
        </p:grpSpPr>
        <p:sp>
          <p:nvSpPr>
            <p:cNvPr id="1151" name="Google Shape;1151;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4" name="Google Shape;1154;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8" name="Google Shape;1158;p50"/>
          <p:cNvGrpSpPr/>
          <p:nvPr/>
        </p:nvGrpSpPr>
        <p:grpSpPr>
          <a:xfrm>
            <a:off x="1138083" y="2972048"/>
            <a:ext cx="445680" cy="430613"/>
            <a:chOff x="557494" y="4436312"/>
            <a:chExt cx="720000" cy="695660"/>
          </a:xfrm>
        </p:grpSpPr>
        <p:sp>
          <p:nvSpPr>
            <p:cNvPr id="1159" name="Google Shape;1159;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50"/>
          <p:cNvGrpSpPr/>
          <p:nvPr/>
        </p:nvGrpSpPr>
        <p:grpSpPr>
          <a:xfrm>
            <a:off x="4343305" y="2964459"/>
            <a:ext cx="445833" cy="445792"/>
            <a:chOff x="5926265" y="4424051"/>
            <a:chExt cx="720246" cy="720181"/>
          </a:xfrm>
        </p:grpSpPr>
        <p:sp>
          <p:nvSpPr>
            <p:cNvPr id="1164" name="Google Shape;1164;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8" name="Google Shape;1168;p50"/>
          <p:cNvGrpSpPr/>
          <p:nvPr/>
        </p:nvGrpSpPr>
        <p:grpSpPr>
          <a:xfrm>
            <a:off x="1779066" y="2984013"/>
            <a:ext cx="445680" cy="406684"/>
            <a:chOff x="1631150" y="4455641"/>
            <a:chExt cx="720000" cy="657002"/>
          </a:xfrm>
        </p:grpSpPr>
        <p:sp>
          <p:nvSpPr>
            <p:cNvPr id="1169" name="Google Shape;1169;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4" name="Google Shape;1174;p50"/>
          <p:cNvGrpSpPr/>
          <p:nvPr/>
        </p:nvGrpSpPr>
        <p:grpSpPr>
          <a:xfrm>
            <a:off x="2420095" y="2983429"/>
            <a:ext cx="445680" cy="407853"/>
            <a:chOff x="2704878" y="4454697"/>
            <a:chExt cx="720000" cy="658889"/>
          </a:xfrm>
        </p:grpSpPr>
        <p:sp>
          <p:nvSpPr>
            <p:cNvPr id="1175" name="Google Shape;1175;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1" name="Google Shape;1181;p50"/>
          <p:cNvGrpSpPr/>
          <p:nvPr/>
        </p:nvGrpSpPr>
        <p:grpSpPr>
          <a:xfrm>
            <a:off x="3702366" y="2985387"/>
            <a:ext cx="445549" cy="403935"/>
            <a:chOff x="4852681" y="4457861"/>
            <a:chExt cx="719788" cy="652561"/>
          </a:xfrm>
        </p:grpSpPr>
        <p:sp>
          <p:nvSpPr>
            <p:cNvPr id="1182" name="Google Shape;1182;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3" name="Google Shape;1183;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4" name="Google Shape;1184;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85" name="Google Shape;1185;p50"/>
          <p:cNvGrpSpPr/>
          <p:nvPr/>
        </p:nvGrpSpPr>
        <p:grpSpPr>
          <a:xfrm>
            <a:off x="4984527" y="2975824"/>
            <a:ext cx="445818" cy="423063"/>
            <a:chOff x="7000306" y="4442411"/>
            <a:chExt cx="720224" cy="683463"/>
          </a:xfrm>
        </p:grpSpPr>
        <p:sp>
          <p:nvSpPr>
            <p:cNvPr id="1186" name="Google Shape;1186;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7" name="Google Shape;1187;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8" name="Google Shape;1188;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9" name="Google Shape;1189;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0" name="Google Shape;1190;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91" name="Google Shape;1191;p50"/>
          <p:cNvGrpSpPr/>
          <p:nvPr/>
        </p:nvGrpSpPr>
        <p:grpSpPr>
          <a:xfrm>
            <a:off x="5625735" y="2973621"/>
            <a:ext cx="445779" cy="427468"/>
            <a:chOff x="8074325" y="4438852"/>
            <a:chExt cx="720160" cy="690579"/>
          </a:xfrm>
        </p:grpSpPr>
        <p:sp>
          <p:nvSpPr>
            <p:cNvPr id="1192" name="Google Shape;1192;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3" name="Google Shape;1193;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4" name="Google Shape;1194;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5" name="Google Shape;1195;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6" name="Google Shape;1196;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7" name="Google Shape;1197;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98" name="Google Shape;1198;p50"/>
          <p:cNvGrpSpPr/>
          <p:nvPr/>
        </p:nvGrpSpPr>
        <p:grpSpPr>
          <a:xfrm>
            <a:off x="6908080" y="2987570"/>
            <a:ext cx="445629" cy="399565"/>
            <a:chOff x="9878975" y="4425243"/>
            <a:chExt cx="719918" cy="645502"/>
          </a:xfrm>
        </p:grpSpPr>
        <p:sp>
          <p:nvSpPr>
            <p:cNvPr id="1199" name="Google Shape;1199;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2" name="Google Shape;1202;p50"/>
          <p:cNvGrpSpPr/>
          <p:nvPr/>
        </p:nvGrpSpPr>
        <p:grpSpPr>
          <a:xfrm>
            <a:off x="7549097" y="2976371"/>
            <a:ext cx="445785" cy="421964"/>
            <a:chOff x="10914544" y="4407150"/>
            <a:chExt cx="720170" cy="681687"/>
          </a:xfrm>
        </p:grpSpPr>
        <p:sp>
          <p:nvSpPr>
            <p:cNvPr id="1203" name="Google Shape;1203;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7" name="Google Shape;1207;p50"/>
          <p:cNvGrpSpPr/>
          <p:nvPr/>
        </p:nvGrpSpPr>
        <p:grpSpPr>
          <a:xfrm>
            <a:off x="6266887" y="2984485"/>
            <a:ext cx="445805" cy="405735"/>
            <a:chOff x="8843122" y="4420259"/>
            <a:chExt cx="720202" cy="655469"/>
          </a:xfrm>
        </p:grpSpPr>
        <p:sp>
          <p:nvSpPr>
            <p:cNvPr id="1208" name="Google Shape;1208;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50"/>
          <p:cNvGrpSpPr/>
          <p:nvPr/>
        </p:nvGrpSpPr>
        <p:grpSpPr>
          <a:xfrm>
            <a:off x="3069757" y="2283047"/>
            <a:ext cx="445812" cy="394518"/>
            <a:chOff x="1510757" y="3225422"/>
            <a:chExt cx="720214" cy="637347"/>
          </a:xfrm>
        </p:grpSpPr>
        <p:sp>
          <p:nvSpPr>
            <p:cNvPr id="1215" name="Google Shape;1215;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2" name="Google Shape;1222;p50"/>
          <p:cNvGrpSpPr/>
          <p:nvPr/>
        </p:nvGrpSpPr>
        <p:grpSpPr>
          <a:xfrm>
            <a:off x="3761148" y="2300567"/>
            <a:ext cx="445767" cy="359478"/>
            <a:chOff x="2595501" y="3253725"/>
            <a:chExt cx="720141" cy="580739"/>
          </a:xfrm>
        </p:grpSpPr>
        <p:sp>
          <p:nvSpPr>
            <p:cNvPr id="1223" name="Google Shape;1223;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50"/>
          <p:cNvGrpSpPr/>
          <p:nvPr/>
        </p:nvGrpSpPr>
        <p:grpSpPr>
          <a:xfrm>
            <a:off x="5143819" y="2257535"/>
            <a:ext cx="443879" cy="445541"/>
            <a:chOff x="4764809" y="3184208"/>
            <a:chExt cx="717090" cy="719775"/>
          </a:xfrm>
        </p:grpSpPr>
        <p:sp>
          <p:nvSpPr>
            <p:cNvPr id="1228" name="Google Shape;1228;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1" name="Google Shape;1231;p50"/>
          <p:cNvGrpSpPr/>
          <p:nvPr/>
        </p:nvGrpSpPr>
        <p:grpSpPr>
          <a:xfrm>
            <a:off x="4452495" y="2286500"/>
            <a:ext cx="445746" cy="387612"/>
            <a:chOff x="3680173" y="3231000"/>
            <a:chExt cx="720106" cy="626190"/>
          </a:xfrm>
        </p:grpSpPr>
        <p:sp>
          <p:nvSpPr>
            <p:cNvPr id="1232" name="Google Shape;1232;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50"/>
          <p:cNvGrpSpPr/>
          <p:nvPr/>
        </p:nvGrpSpPr>
        <p:grpSpPr>
          <a:xfrm>
            <a:off x="6524582" y="2257496"/>
            <a:ext cx="443283" cy="445620"/>
            <a:chOff x="6931035" y="3184144"/>
            <a:chExt cx="716128" cy="719903"/>
          </a:xfrm>
        </p:grpSpPr>
        <p:sp>
          <p:nvSpPr>
            <p:cNvPr id="1236" name="Google Shape;1236;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0" name="Google Shape;1240;p50"/>
          <p:cNvGrpSpPr/>
          <p:nvPr/>
        </p:nvGrpSpPr>
        <p:grpSpPr>
          <a:xfrm>
            <a:off x="5833276" y="2257448"/>
            <a:ext cx="445727" cy="445714"/>
            <a:chOff x="5846429" y="3184067"/>
            <a:chExt cx="720076" cy="720055"/>
          </a:xfrm>
        </p:grpSpPr>
        <p:sp>
          <p:nvSpPr>
            <p:cNvPr id="1241" name="Google Shape;1241;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50"/>
          <p:cNvGrpSpPr/>
          <p:nvPr/>
        </p:nvGrpSpPr>
        <p:grpSpPr>
          <a:xfrm>
            <a:off x="2520481" y="2257393"/>
            <a:ext cx="303698" cy="445825"/>
            <a:chOff x="655600" y="3183978"/>
            <a:chExt cx="490627" cy="720234"/>
          </a:xfrm>
        </p:grpSpPr>
        <p:sp>
          <p:nvSpPr>
            <p:cNvPr id="1246" name="Google Shape;1246;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1" name="Google Shape;1251;p50"/>
          <p:cNvGrpSpPr/>
          <p:nvPr/>
        </p:nvGrpSpPr>
        <p:grpSpPr>
          <a:xfrm>
            <a:off x="7213443" y="2257509"/>
            <a:ext cx="189785" cy="445592"/>
            <a:chOff x="8011692" y="3184166"/>
            <a:chExt cx="306600" cy="719859"/>
          </a:xfrm>
        </p:grpSpPr>
        <p:sp>
          <p:nvSpPr>
            <p:cNvPr id="1252" name="Google Shape;1252;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3" name="Google Shape;1253;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4" name="Google Shape;1254;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5" name="Google Shape;1255;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6" name="Google Shape;1256;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7" name="Google Shape;1257;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58" name="Google Shape;1258;p50"/>
          <p:cNvGrpSpPr/>
          <p:nvPr/>
        </p:nvGrpSpPr>
        <p:grpSpPr>
          <a:xfrm>
            <a:off x="7648230" y="2257259"/>
            <a:ext cx="246199" cy="445516"/>
            <a:chOff x="4556125" y="630237"/>
            <a:chExt cx="3081338" cy="5568950"/>
          </a:xfrm>
        </p:grpSpPr>
        <p:sp>
          <p:nvSpPr>
            <p:cNvPr id="1259" name="Google Shape;1259;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0" name="Google Shape;1260;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1" name="Google Shape;1261;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2" name="Google Shape;1262;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3" name="Google Shape;1263;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4" name="Google Shape;1264;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65" name="Google Shape;1265;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66" name="Google Shape;1266;p50"/>
          <p:cNvGrpSpPr/>
          <p:nvPr/>
        </p:nvGrpSpPr>
        <p:grpSpPr>
          <a:xfrm>
            <a:off x="1829253" y="2257459"/>
            <a:ext cx="445768" cy="445697"/>
            <a:chOff x="1674084" y="3214987"/>
            <a:chExt cx="720142" cy="720027"/>
          </a:xfrm>
        </p:grpSpPr>
        <p:sp>
          <p:nvSpPr>
            <p:cNvPr id="1267" name="Google Shape;1267;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9" name="Google Shape;1279;p50"/>
          <p:cNvGrpSpPr/>
          <p:nvPr/>
        </p:nvGrpSpPr>
        <p:grpSpPr>
          <a:xfrm>
            <a:off x="1138094" y="2257421"/>
            <a:ext cx="445578" cy="445773"/>
            <a:chOff x="557511" y="3214925"/>
            <a:chExt cx="719836" cy="720150"/>
          </a:xfrm>
        </p:grpSpPr>
        <p:sp>
          <p:nvSpPr>
            <p:cNvPr id="1280" name="Google Shape;1280;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50"/>
          <p:cNvGrpSpPr/>
          <p:nvPr/>
        </p:nvGrpSpPr>
        <p:grpSpPr>
          <a:xfrm>
            <a:off x="1081977" y="3693756"/>
            <a:ext cx="445905" cy="400522"/>
            <a:chOff x="1147762" y="1131887"/>
            <a:chExt cx="5137150" cy="4619626"/>
          </a:xfrm>
        </p:grpSpPr>
        <p:sp>
          <p:nvSpPr>
            <p:cNvPr id="1285" name="Google Shape;1285;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50"/>
          <p:cNvGrpSpPr/>
          <p:nvPr/>
        </p:nvGrpSpPr>
        <p:grpSpPr>
          <a:xfrm>
            <a:off x="1879306" y="3687410"/>
            <a:ext cx="445901" cy="413282"/>
            <a:chOff x="1570037" y="1341437"/>
            <a:chExt cx="4943475" cy="4576762"/>
          </a:xfrm>
        </p:grpSpPr>
        <p:sp>
          <p:nvSpPr>
            <p:cNvPr id="1289" name="Google Shape;1289;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2" name="Google Shape;1292;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3" name="Google Shape;1293;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4" name="Google Shape;1294;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5" name="Google Shape;1295;p50"/>
          <p:cNvGrpSpPr/>
          <p:nvPr/>
        </p:nvGrpSpPr>
        <p:grpSpPr>
          <a:xfrm>
            <a:off x="4364629" y="3671511"/>
            <a:ext cx="441332" cy="445721"/>
            <a:chOff x="5770007" y="5489899"/>
            <a:chExt cx="712976" cy="720067"/>
          </a:xfrm>
        </p:grpSpPr>
        <p:sp>
          <p:nvSpPr>
            <p:cNvPr id="1296" name="Google Shape;1296;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4" name="Google Shape;1304;p50"/>
          <p:cNvGrpSpPr/>
          <p:nvPr/>
        </p:nvGrpSpPr>
        <p:grpSpPr>
          <a:xfrm>
            <a:off x="5157420" y="3693981"/>
            <a:ext cx="445651" cy="400824"/>
            <a:chOff x="7050768" y="5526199"/>
            <a:chExt cx="719953" cy="647534"/>
          </a:xfrm>
        </p:grpSpPr>
        <p:sp>
          <p:nvSpPr>
            <p:cNvPr id="1305" name="Google Shape;1305;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7" name="Google Shape;1317;p50"/>
          <p:cNvGrpSpPr/>
          <p:nvPr/>
        </p:nvGrpSpPr>
        <p:grpSpPr>
          <a:xfrm>
            <a:off x="6751936" y="3694051"/>
            <a:ext cx="445681" cy="400651"/>
            <a:chOff x="9626723" y="5526313"/>
            <a:chExt cx="720002" cy="647256"/>
          </a:xfrm>
        </p:grpSpPr>
        <p:sp>
          <p:nvSpPr>
            <p:cNvPr id="1318" name="Google Shape;1318;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50"/>
          <p:cNvGrpSpPr/>
          <p:nvPr/>
        </p:nvGrpSpPr>
        <p:grpSpPr>
          <a:xfrm>
            <a:off x="7549176" y="3671488"/>
            <a:ext cx="445582" cy="445743"/>
            <a:chOff x="10914672" y="5489861"/>
            <a:chExt cx="719842" cy="720102"/>
          </a:xfrm>
        </p:grpSpPr>
        <p:sp>
          <p:nvSpPr>
            <p:cNvPr id="1331" name="Google Shape;1331;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50"/>
          <p:cNvGrpSpPr/>
          <p:nvPr/>
        </p:nvGrpSpPr>
        <p:grpSpPr>
          <a:xfrm>
            <a:off x="5954636" y="3681752"/>
            <a:ext cx="445821" cy="425246"/>
            <a:chOff x="8338678" y="5506443"/>
            <a:chExt cx="720227" cy="686988"/>
          </a:xfrm>
        </p:grpSpPr>
        <p:sp>
          <p:nvSpPr>
            <p:cNvPr id="1344" name="Google Shape;1344;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50"/>
          <p:cNvGrpSpPr/>
          <p:nvPr/>
        </p:nvGrpSpPr>
        <p:grpSpPr>
          <a:xfrm>
            <a:off x="2676293" y="3736342"/>
            <a:ext cx="1336824" cy="316035"/>
            <a:chOff x="3042485" y="5594633"/>
            <a:chExt cx="2159652" cy="510557"/>
          </a:xfrm>
        </p:grpSpPr>
        <p:sp>
          <p:nvSpPr>
            <p:cNvPr id="1351" name="Google Shape;1351;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6" name="Google Shape;1366;p50"/>
          <p:cNvGrpSpPr/>
          <p:nvPr/>
        </p:nvGrpSpPr>
        <p:grpSpPr>
          <a:xfrm>
            <a:off x="6788033" y="4378458"/>
            <a:ext cx="373053" cy="445791"/>
            <a:chOff x="8095060" y="5664590"/>
            <a:chExt cx="497404" cy="594389"/>
          </a:xfrm>
        </p:grpSpPr>
        <p:grpSp>
          <p:nvGrpSpPr>
            <p:cNvPr id="1367" name="Google Shape;1367;p50"/>
            <p:cNvGrpSpPr/>
            <p:nvPr/>
          </p:nvGrpSpPr>
          <p:grpSpPr>
            <a:xfrm>
              <a:off x="8095060" y="5969027"/>
              <a:ext cx="497404" cy="289951"/>
              <a:chOff x="8095060" y="5969027"/>
              <a:chExt cx="497404" cy="289951"/>
            </a:xfrm>
          </p:grpSpPr>
          <p:sp>
            <p:nvSpPr>
              <p:cNvPr id="1368" name="Google Shape;1368;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1" name="Google Shape;1371;p50"/>
            <p:cNvGrpSpPr/>
            <p:nvPr/>
          </p:nvGrpSpPr>
          <p:grpSpPr>
            <a:xfrm>
              <a:off x="8095060" y="5867832"/>
              <a:ext cx="497404" cy="289312"/>
              <a:chOff x="8095060" y="5867832"/>
              <a:chExt cx="497404" cy="289312"/>
            </a:xfrm>
          </p:grpSpPr>
          <p:sp>
            <p:nvSpPr>
              <p:cNvPr id="1372" name="Google Shape;1372;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5" name="Google Shape;1375;p50"/>
            <p:cNvGrpSpPr/>
            <p:nvPr/>
          </p:nvGrpSpPr>
          <p:grpSpPr>
            <a:xfrm>
              <a:off x="8095060" y="5765998"/>
              <a:ext cx="497404" cy="289312"/>
              <a:chOff x="8095060" y="5765998"/>
              <a:chExt cx="497404" cy="289312"/>
            </a:xfrm>
          </p:grpSpPr>
          <p:sp>
            <p:nvSpPr>
              <p:cNvPr id="1376" name="Google Shape;1376;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9" name="Google Shape;1379;p50"/>
            <p:cNvGrpSpPr/>
            <p:nvPr/>
          </p:nvGrpSpPr>
          <p:grpSpPr>
            <a:xfrm>
              <a:off x="8095060" y="5664590"/>
              <a:ext cx="497404" cy="290164"/>
              <a:chOff x="8095060" y="5664590"/>
              <a:chExt cx="497404" cy="290164"/>
            </a:xfrm>
          </p:grpSpPr>
          <p:sp>
            <p:nvSpPr>
              <p:cNvPr id="1380" name="Google Shape;1380;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83" name="Google Shape;1383;p50"/>
          <p:cNvGrpSpPr/>
          <p:nvPr/>
        </p:nvGrpSpPr>
        <p:grpSpPr>
          <a:xfrm>
            <a:off x="2870825" y="4378486"/>
            <a:ext cx="557162" cy="445734"/>
            <a:chOff x="4607809" y="5664627"/>
            <a:chExt cx="742883" cy="594312"/>
          </a:xfrm>
        </p:grpSpPr>
        <p:sp>
          <p:nvSpPr>
            <p:cNvPr id="1384" name="Google Shape;1384;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2" name="Google Shape;1392;p50"/>
          <p:cNvGrpSpPr/>
          <p:nvPr/>
        </p:nvGrpSpPr>
        <p:grpSpPr>
          <a:xfrm>
            <a:off x="3973890" y="4378543"/>
            <a:ext cx="1079865" cy="445620"/>
            <a:chOff x="2571250" y="5664711"/>
            <a:chExt cx="1439820" cy="594160"/>
          </a:xfrm>
        </p:grpSpPr>
        <p:sp>
          <p:nvSpPr>
            <p:cNvPr id="1393" name="Google Shape;1393;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4" name="Google Shape;1394;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5" name="Google Shape;1395;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6" name="Google Shape;1396;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7" name="Google Shape;1397;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8" name="Google Shape;1398;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9" name="Google Shape;1399;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0" name="Google Shape;1400;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1" name="Google Shape;1401;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2" name="Google Shape;1402;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3" name="Google Shape;1403;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4" name="Google Shape;1404;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5" name="Google Shape;1405;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6" name="Google Shape;1406;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7" name="Google Shape;1407;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8" name="Google Shape;1408;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9" name="Google Shape;1409;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0" name="Google Shape;1410;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1" name="Google Shape;1411;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2" name="Google Shape;1412;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3" name="Google Shape;1413;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4" name="Google Shape;1414;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5" name="Google Shape;1415;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6" name="Google Shape;1416;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17" name="Google Shape;1417;p50"/>
          <p:cNvGrpSpPr/>
          <p:nvPr/>
        </p:nvGrpSpPr>
        <p:grpSpPr>
          <a:xfrm>
            <a:off x="5599659" y="4378335"/>
            <a:ext cx="642470" cy="446036"/>
            <a:chOff x="6332670" y="5663946"/>
            <a:chExt cx="856627" cy="594715"/>
          </a:xfrm>
        </p:grpSpPr>
        <p:grpSp>
          <p:nvGrpSpPr>
            <p:cNvPr id="1418" name="Google Shape;1418;p50"/>
            <p:cNvGrpSpPr/>
            <p:nvPr/>
          </p:nvGrpSpPr>
          <p:grpSpPr>
            <a:xfrm>
              <a:off x="6392364" y="5663946"/>
              <a:ext cx="796933" cy="185801"/>
              <a:chOff x="3321050" y="1066800"/>
              <a:chExt cx="6505573" cy="1508125"/>
            </a:xfrm>
          </p:grpSpPr>
          <p:sp>
            <p:nvSpPr>
              <p:cNvPr id="1419" name="Google Shape;1419;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1" name="Google Shape;1421;p50"/>
            <p:cNvGrpSpPr/>
            <p:nvPr/>
          </p:nvGrpSpPr>
          <p:grpSpPr>
            <a:xfrm flipH="1">
              <a:off x="6332670" y="5868403"/>
              <a:ext cx="796933" cy="185801"/>
              <a:chOff x="3321050" y="1066800"/>
              <a:chExt cx="6505573" cy="1508125"/>
            </a:xfrm>
          </p:grpSpPr>
          <p:sp>
            <p:nvSpPr>
              <p:cNvPr id="1422" name="Google Shape;1422;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50"/>
            <p:cNvGrpSpPr/>
            <p:nvPr/>
          </p:nvGrpSpPr>
          <p:grpSpPr>
            <a:xfrm>
              <a:off x="6392364" y="6072860"/>
              <a:ext cx="796933" cy="185801"/>
              <a:chOff x="3321050" y="1066800"/>
              <a:chExt cx="6505573" cy="1508125"/>
            </a:xfrm>
          </p:grpSpPr>
          <p:sp>
            <p:nvSpPr>
              <p:cNvPr id="1425" name="Google Shape;1425;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427" name="Google Shape;1427;p50"/>
          <p:cNvSpPr txBox="1">
            <a:spLocks noGrp="1"/>
          </p:cNvSpPr>
          <p:nvPr>
            <p:ph type="title" idx="4294967295"/>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428" name="Google Shape;1428;p5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1429" name="Google Shape;1429;p50"/>
          <p:cNvGrpSpPr/>
          <p:nvPr/>
        </p:nvGrpSpPr>
        <p:grpSpPr>
          <a:xfrm>
            <a:off x="1879183" y="4379878"/>
            <a:ext cx="445738" cy="442950"/>
            <a:chOff x="1442627" y="5710929"/>
            <a:chExt cx="594318" cy="590600"/>
          </a:xfrm>
        </p:grpSpPr>
        <p:sp>
          <p:nvSpPr>
            <p:cNvPr id="1430" name="Google Shape;1430;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988090" y="4406300"/>
            <a:ext cx="823450" cy="343551"/>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sz="1200" dirty="0">
                <a:latin typeface="Rubik" panose="02000604000000020004" pitchFamily="2" charset="-79"/>
                <a:cs typeface="Rubik" panose="02000604000000020004" pitchFamily="2" charset="-79"/>
              </a:rPr>
              <a:t>Using VGG</a:t>
            </a:r>
            <a:endParaRPr sz="12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200">
                <a:latin typeface="Rubik" panose="02000604000000020004" pitchFamily="2" charset="-79"/>
                <a:cs typeface="Rubik" panose="02000604000000020004" pitchFamily="2" charset="-79"/>
              </a:rPr>
              <a:t>5</a:t>
            </a:fld>
            <a:endParaRPr sz="1200">
              <a:latin typeface="Rubik" panose="02000604000000020004" pitchFamily="2" charset="-79"/>
              <a:cs typeface="Rubik" panose="02000604000000020004" pitchFamily="2" charset="-79"/>
            </a:endParaRPr>
          </a:p>
        </p:txBody>
      </p:sp>
      <p:cxnSp>
        <p:nvCxnSpPr>
          <p:cNvPr id="310" name="Google Shape;310;p31"/>
          <p:cNvCxnSpPr/>
          <p:nvPr/>
        </p:nvCxnSpPr>
        <p:spPr>
          <a:xfrm>
            <a:off x="580550" y="1784183"/>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580550" y="2493664"/>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580550" y="3203146"/>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580550" y="3934526"/>
            <a:ext cx="7239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58055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US" sz="900" dirty="0">
                <a:solidFill>
                  <a:schemeClr val="lt1"/>
                </a:solidFill>
                <a:latin typeface="Rubik" panose="02000604000000020004" pitchFamily="2" charset="-79"/>
                <a:ea typeface="Muli"/>
                <a:cs typeface="Rubik" panose="02000604000000020004" pitchFamily="2" charset="-79"/>
                <a:sym typeface="Muli"/>
              </a:rPr>
              <a:t>75</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US" sz="900" dirty="0">
                <a:solidFill>
                  <a:schemeClr val="lt1"/>
                </a:solidFill>
                <a:latin typeface="Rubik" panose="02000604000000020004" pitchFamily="2" charset="-79"/>
                <a:ea typeface="Muli"/>
                <a:cs typeface="Rubik" panose="02000604000000020004" pitchFamily="2" charset="-79"/>
                <a:sym typeface="Muli"/>
              </a:rPr>
              <a:t>50</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 sz="900" dirty="0">
                <a:solidFill>
                  <a:schemeClr val="lt1"/>
                </a:solidFill>
                <a:latin typeface="Rubik" panose="02000604000000020004" pitchFamily="2" charset="-79"/>
                <a:ea typeface="Muli"/>
                <a:cs typeface="Rubik" panose="02000604000000020004" pitchFamily="2" charset="-79"/>
                <a:sym typeface="Muli"/>
              </a:rPr>
              <a:t>25</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4400"/>
              </a:spcAft>
              <a:buNone/>
            </a:pPr>
            <a:r>
              <a:rPr lang="en" sz="900" dirty="0">
                <a:solidFill>
                  <a:schemeClr val="lt1"/>
                </a:solidFill>
                <a:latin typeface="Rubik" panose="02000604000000020004" pitchFamily="2" charset="-79"/>
                <a:ea typeface="Muli"/>
                <a:cs typeface="Rubik" panose="02000604000000020004" pitchFamily="2" charset="-79"/>
                <a:sym typeface="Muli"/>
              </a:rPr>
              <a:t>0</a:t>
            </a:r>
            <a:endParaRPr sz="900" dirty="0">
              <a:solidFill>
                <a:schemeClr val="lt1"/>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1515076" y="1821614"/>
            <a:ext cx="233700" cy="2113159"/>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17" name="Google Shape;317;p31"/>
          <p:cNvSpPr/>
          <p:nvPr/>
        </p:nvSpPr>
        <p:spPr>
          <a:xfrm>
            <a:off x="1829320" y="2239200"/>
            <a:ext cx="233700" cy="169566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19" name="Google Shape;319;p31"/>
          <p:cNvSpPr/>
          <p:nvPr/>
        </p:nvSpPr>
        <p:spPr>
          <a:xfrm>
            <a:off x="3268081" y="1821585"/>
            <a:ext cx="233700" cy="211316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0" name="Google Shape;320;p31"/>
          <p:cNvSpPr/>
          <p:nvPr/>
        </p:nvSpPr>
        <p:spPr>
          <a:xfrm>
            <a:off x="3582325" y="2937600"/>
            <a:ext cx="233700" cy="99742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2" name="Google Shape;322;p31"/>
          <p:cNvSpPr/>
          <p:nvPr/>
        </p:nvSpPr>
        <p:spPr>
          <a:xfrm>
            <a:off x="5021085" y="2138401"/>
            <a:ext cx="233700" cy="1796375"/>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3" name="Google Shape;323;p31"/>
          <p:cNvSpPr/>
          <p:nvPr/>
        </p:nvSpPr>
        <p:spPr>
          <a:xfrm>
            <a:off x="5335330" y="2848928"/>
            <a:ext cx="233700" cy="108553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5" name="Google Shape;325;p31"/>
          <p:cNvSpPr/>
          <p:nvPr/>
        </p:nvSpPr>
        <p:spPr>
          <a:xfrm>
            <a:off x="6774090" y="2456234"/>
            <a:ext cx="233700" cy="147858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6" name="Google Shape;326;p31"/>
          <p:cNvSpPr/>
          <p:nvPr/>
        </p:nvSpPr>
        <p:spPr>
          <a:xfrm>
            <a:off x="7088334" y="2848928"/>
            <a:ext cx="233700" cy="108588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1628932" y="3972295"/>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3390167" y="3973947"/>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5127870" y="3972945"/>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6939505" y="3971272"/>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645950" y="4442806"/>
            <a:ext cx="233700" cy="22123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1946170" y="4442806"/>
            <a:ext cx="233700" cy="2282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2290039" y="4406300"/>
            <a:ext cx="1036361" cy="343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580550" y="205975"/>
            <a:ext cx="60144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latin typeface="Rubik" panose="02000604000000020004" pitchFamily="2" charset="-79"/>
                <a:cs typeface="Rubik" panose="02000604000000020004" pitchFamily="2" charset="-79"/>
              </a:rPr>
              <a:t>Results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1"/>
          <p:cNvSpPr txBox="1"/>
          <p:nvPr/>
        </p:nvSpPr>
        <p:spPr>
          <a:xfrm>
            <a:off x="960500" y="2374250"/>
            <a:ext cx="7327500" cy="201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latin typeface="Muli"/>
                <a:ea typeface="Muli"/>
                <a:cs typeface="Muli"/>
                <a:sym typeface="Muli"/>
              </a:rPr>
              <a:t>✋👆👉👍👤👦👧👨👩👪💃🏃💑❤😂😉😋😒😭👶😸🐟🍒🍔💣📌📖🔨🎃🎈🎨🏈🏰🌏🔌🔑</a:t>
            </a:r>
            <a:r>
              <a:rPr lang="en" sz="2400" dirty="0">
                <a:solidFill>
                  <a:srgbClr val="FFFFFF"/>
                </a:solidFill>
                <a:highlight>
                  <a:schemeClr val="dk1"/>
                </a:highlight>
                <a:latin typeface="Muli"/>
                <a:ea typeface="Muli"/>
                <a:cs typeface="Muli"/>
                <a:sym typeface="Muli"/>
              </a:rPr>
              <a:t> and many more...</a:t>
            </a:r>
            <a:endParaRPr sz="2400" dirty="0">
              <a:solidFill>
                <a:srgbClr val="FFFFFF"/>
              </a:solidFill>
              <a:highlight>
                <a:schemeClr val="dk1"/>
              </a:highlight>
              <a:latin typeface="Muli"/>
              <a:ea typeface="Muli"/>
              <a:cs typeface="Muli"/>
              <a:sym typeface="Muli"/>
            </a:endParaRPr>
          </a:p>
        </p:txBody>
      </p:sp>
      <p:sp>
        <p:nvSpPr>
          <p:cNvPr id="1439" name="Google Shape;1439;p5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1440" name="Google Shape;1440;p51"/>
          <p:cNvSpPr txBox="1">
            <a:spLocks noGrp="1"/>
          </p:cNvSpPr>
          <p:nvPr>
            <p:ph type="body" idx="4294967295"/>
          </p:nvPr>
        </p:nvSpPr>
        <p:spPr>
          <a:xfrm>
            <a:off x="960500" y="780225"/>
            <a:ext cx="60513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br>
              <a:rPr lang="en" sz="1400"/>
            </a:br>
            <a:br>
              <a:rPr lang="en" sz="1400"/>
            </a:br>
            <a:r>
              <a:rPr lang="en" sz="1400"/>
              <a:t>How? Follow Google instructions </a:t>
            </a:r>
            <a:r>
              <a:rPr lang="en" sz="1400" u="sng">
                <a:solidFill>
                  <a:schemeClr val="hlink"/>
                </a:solidFill>
                <a:hlinkClick r:id="rId3"/>
              </a:rPr>
              <a:t>https://twitter.com/googledocs/status/730087240156643328</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44"/>
        <p:cNvGrpSpPr/>
        <p:nvPr/>
      </p:nvGrpSpPr>
      <p:grpSpPr>
        <a:xfrm>
          <a:off x="0" y="0"/>
          <a:ext cx="0" cy="0"/>
          <a:chOff x="0" y="0"/>
          <a:chExt cx="0" cy="0"/>
        </a:xfrm>
      </p:grpSpPr>
      <p:pic>
        <p:nvPicPr>
          <p:cNvPr id="1445" name="Google Shape;1445;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446" name="Google Shape;1446;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447" name="Google Shape;1447;p52"/>
          <p:cNvGrpSpPr/>
          <p:nvPr/>
        </p:nvGrpSpPr>
        <p:grpSpPr>
          <a:xfrm>
            <a:off x="690575" y="3290132"/>
            <a:ext cx="7762851" cy="892418"/>
            <a:chOff x="801125" y="3213932"/>
            <a:chExt cx="7762851" cy="892418"/>
          </a:xfrm>
        </p:grpSpPr>
        <p:grpSp>
          <p:nvGrpSpPr>
            <p:cNvPr id="1448" name="Google Shape;1448;p52"/>
            <p:cNvGrpSpPr/>
            <p:nvPr/>
          </p:nvGrpSpPr>
          <p:grpSpPr>
            <a:xfrm>
              <a:off x="4845759" y="3213932"/>
              <a:ext cx="1695900" cy="892418"/>
              <a:chOff x="4845759" y="3213932"/>
              <a:chExt cx="1695900" cy="892418"/>
            </a:xfrm>
          </p:grpSpPr>
          <p:sp>
            <p:nvSpPr>
              <p:cNvPr id="1449" name="Google Shape;1449;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450" name="Google Shape;1450;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51" name="Google Shape;1451;p52"/>
            <p:cNvGrpSpPr/>
            <p:nvPr/>
          </p:nvGrpSpPr>
          <p:grpSpPr>
            <a:xfrm>
              <a:off x="2823442" y="3214222"/>
              <a:ext cx="1695900" cy="892128"/>
              <a:chOff x="2823442" y="3214222"/>
              <a:chExt cx="1695900" cy="892128"/>
            </a:xfrm>
          </p:grpSpPr>
          <p:sp>
            <p:nvSpPr>
              <p:cNvPr id="1452" name="Google Shape;1452;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453" name="Google Shape;1453;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54" name="Google Shape;1454;p52"/>
            <p:cNvGrpSpPr/>
            <p:nvPr/>
          </p:nvGrpSpPr>
          <p:grpSpPr>
            <a:xfrm>
              <a:off x="6868076" y="3213932"/>
              <a:ext cx="1695900" cy="892418"/>
              <a:chOff x="6868076" y="3213932"/>
              <a:chExt cx="1695900" cy="892418"/>
            </a:xfrm>
          </p:grpSpPr>
          <p:sp>
            <p:nvSpPr>
              <p:cNvPr id="1455" name="Google Shape;1455;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456" name="Google Shape;1456;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57" name="Google Shape;1457;p52"/>
            <p:cNvGrpSpPr/>
            <p:nvPr/>
          </p:nvGrpSpPr>
          <p:grpSpPr>
            <a:xfrm>
              <a:off x="801125" y="3214206"/>
              <a:ext cx="1695900" cy="892144"/>
              <a:chOff x="801125" y="3214206"/>
              <a:chExt cx="1695900" cy="892144"/>
            </a:xfrm>
          </p:grpSpPr>
          <p:sp>
            <p:nvSpPr>
              <p:cNvPr id="1458" name="Google Shape;1458;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59" name="Google Shape;1459;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460" name="Google Shape;1460;p5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Overcoming: By using VGG</a:t>
            </a:r>
            <a:endParaRPr lang="he-IL" sz="1400" b="1" dirty="0">
              <a:latin typeface="Rubik" panose="02000604000000020004" pitchFamily="2" charset="-79"/>
              <a:cs typeface="Rubik" panose="02000604000000020004" pitchFamily="2" charset="-79"/>
            </a:endParaRPr>
          </a:p>
          <a:p>
            <a:pPr marL="457200" lvl="0" indent="-381000" algn="l" rtl="0">
              <a:spcBef>
                <a:spcPts val="600"/>
              </a:spcBef>
              <a:spcAft>
                <a:spcPts val="0"/>
              </a:spcAft>
              <a:buSzPts val="2400"/>
              <a:buChar char="⬡"/>
            </a:pPr>
            <a:r>
              <a:rPr lang="en" sz="1400" b="1" dirty="0">
                <a:latin typeface="Rubik" panose="02000604000000020004" pitchFamily="2" charset="-79"/>
                <a:cs typeface="Rubik" panose="02000604000000020004" pitchFamily="2" charset="-79"/>
              </a:rPr>
              <a:t>?</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Bilateral filter</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Gaussian Filter          Bilateral Filter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2911048" y="1665801"/>
            <a:ext cx="3321904" cy="1639097"/>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Sharp Via Laplacian Of Gaussian</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Original                         Sharpen</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2900402" y="1651755"/>
            <a:ext cx="1671598" cy="1671598"/>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4629919" y="1651754"/>
            <a:ext cx="1671597" cy="1671597"/>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Canny</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Original                         Edges</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2857520" y="1651753"/>
            <a:ext cx="1705253" cy="1671597"/>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4629918" y="1651753"/>
            <a:ext cx="1706180" cy="1671596"/>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TotalTime>
  <Words>2018</Words>
  <Application>Microsoft Office PowerPoint</Application>
  <PresentationFormat>‫הצגה על המסך (16:9)</PresentationFormat>
  <Paragraphs>477</Paragraphs>
  <Slides>51</Slides>
  <Notes>51</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51</vt:i4>
      </vt:variant>
    </vt:vector>
  </HeadingPairs>
  <TitlesOfParts>
    <vt:vector size="59" baseType="lpstr">
      <vt:lpstr>Muli</vt:lpstr>
      <vt:lpstr>Calibri</vt:lpstr>
      <vt:lpstr>Lexend Deca</vt:lpstr>
      <vt:lpstr>Montserrat</vt:lpstr>
      <vt:lpstr>-apple-system</vt:lpstr>
      <vt:lpstr>Arial</vt:lpstr>
      <vt:lpstr>Rubik</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Instructions for use</vt:lpstr>
      <vt:lpstr>מצגת של PowerPoint‏</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מצגת של PowerPoint‏</vt:lpstr>
      <vt:lpstr>מצגת של PowerPoint‏</vt:lpstr>
      <vt:lpstr>מצגת של PowerPoint‏</vt:lpstr>
      <vt:lpstr>Thanks!</vt:lpstr>
      <vt:lpstr>Credits</vt:lpstr>
      <vt:lpstr>Presentation design</vt:lpstr>
      <vt:lpstr>2. Extra Resources</vt:lpstr>
      <vt:lpstr>Timeline</vt:lpstr>
      <vt:lpstr>Roadmap</vt:lpstr>
      <vt:lpstr>Gantt chart</vt:lpstr>
      <vt:lpstr>Business Model Canvas</vt:lpstr>
      <vt:lpstr>Funnel</vt:lpstr>
      <vt:lpstr>Team Presentation</vt:lpstr>
      <vt:lpstr>Competitor Matrix</vt:lpstr>
      <vt:lpstr>Weekly Planner</vt:lpstr>
      <vt:lpstr>Extra resources</vt:lpstr>
      <vt:lpstr>מצגת של PowerPoint‏</vt:lpstr>
      <vt:lpstr>Diagrams and infographics</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Almog</dc:creator>
  <cp:lastModifiedBy>אלמוג יעקב מעטוף</cp:lastModifiedBy>
  <cp:revision>29</cp:revision>
  <dcterms:modified xsi:type="dcterms:W3CDTF">2022-07-13T13:58:26Z</dcterms:modified>
</cp:coreProperties>
</file>